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5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4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58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79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5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99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03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598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2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62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12BD-86BE-4BE7-9EBD-F5A02217B450}" type="datetimeFigureOut">
              <a:rPr lang="nl-BE" smtClean="0"/>
              <a:t>27/03/2017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1C3F-0CC2-4D53-AF5E-A1F26205A9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783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Cloud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Wat staat er nog op het programma na de Paasvakantie?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503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Vandaag nog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Snelle intro OO in PHP</a:t>
            </a:r>
          </a:p>
          <a:p>
            <a:r>
              <a:rPr lang="nl-BE" dirty="0" smtClean="0"/>
              <a:t>Zelf (simpele) SOAP-service in PHP maken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306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Nadien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REST-service </a:t>
            </a:r>
          </a:p>
          <a:p>
            <a:pPr lvl="1"/>
            <a:r>
              <a:rPr lang="nl-BE" dirty="0" smtClean="0"/>
              <a:t>Maken in PHP</a:t>
            </a:r>
          </a:p>
          <a:p>
            <a:pPr lvl="1"/>
            <a:r>
              <a:rPr lang="nl-BE" dirty="0" smtClean="0"/>
              <a:t>Werken met JSON (Javascript Object </a:t>
            </a:r>
            <a:r>
              <a:rPr lang="nl-BE" dirty="0" err="1" smtClean="0"/>
              <a:t>Notation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Gebruiken in Javascript</a:t>
            </a:r>
          </a:p>
          <a:p>
            <a:r>
              <a:rPr lang="nl-BE" dirty="0" smtClean="0"/>
              <a:t>Client side </a:t>
            </a:r>
            <a:r>
              <a:rPr lang="nl-BE" dirty="0" err="1" smtClean="0"/>
              <a:t>scripting</a:t>
            </a:r>
            <a:r>
              <a:rPr lang="nl-BE" dirty="0" smtClean="0"/>
              <a:t>: Javascript</a:t>
            </a:r>
          </a:p>
          <a:p>
            <a:pPr lvl="1"/>
            <a:r>
              <a:rPr lang="nl-BE" dirty="0" smtClean="0"/>
              <a:t>Interactiever (niet hele pagina verversen)</a:t>
            </a:r>
          </a:p>
          <a:p>
            <a:pPr lvl="1"/>
            <a:r>
              <a:rPr lang="nl-BE" dirty="0" smtClean="0"/>
              <a:t>Asynchroon</a:t>
            </a:r>
          </a:p>
          <a:p>
            <a:r>
              <a:rPr lang="nl-BE" dirty="0" smtClean="0"/>
              <a:t>SOAP-service bouwen in Java &amp; Google App Engine</a:t>
            </a:r>
          </a:p>
          <a:p>
            <a:r>
              <a:rPr lang="nl-BE" dirty="0" smtClean="0"/>
              <a:t>Security &amp; </a:t>
            </a:r>
            <a:r>
              <a:rPr lang="nl-BE" dirty="0" err="1" smtClean="0"/>
              <a:t>Authorisatie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8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Taak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Doelstelling: iedereen moet </a:t>
            </a:r>
            <a:endParaRPr lang="nl-BE" dirty="0"/>
          </a:p>
          <a:p>
            <a:pPr lvl="1"/>
            <a:r>
              <a:rPr lang="nl-BE" dirty="0" smtClean="0"/>
              <a:t>SOAP-service kunnen maken, zowel in PHP als in Java</a:t>
            </a:r>
          </a:p>
          <a:p>
            <a:pPr lvl="1"/>
            <a:r>
              <a:rPr lang="nl-BE" dirty="0" smtClean="0"/>
              <a:t>REST-service kunnen maken</a:t>
            </a:r>
          </a:p>
          <a:p>
            <a:pPr lvl="1"/>
            <a:r>
              <a:rPr lang="nl-BE" dirty="0" smtClean="0"/>
              <a:t>Kunnen werken met JSON</a:t>
            </a:r>
          </a:p>
          <a:p>
            <a:pPr lvl="1"/>
            <a:r>
              <a:rPr lang="nl-BE" dirty="0" smtClean="0"/>
              <a:t>Services van andere mensen kunnen oproepen (zowel REST als SOAP)</a:t>
            </a:r>
          </a:p>
          <a:p>
            <a:pPr lvl="1"/>
            <a:r>
              <a:rPr lang="nl-BE" dirty="0" smtClean="0"/>
              <a:t>Ajax-toepassingen kunnen bouwen</a:t>
            </a:r>
          </a:p>
          <a:p>
            <a:pPr lvl="1"/>
            <a:r>
              <a:rPr lang="nl-BE" dirty="0" smtClean="0"/>
              <a:t>SOA-architectuur bedenken en uitvoeren</a:t>
            </a:r>
          </a:p>
          <a:p>
            <a:r>
              <a:rPr lang="nl-BE" dirty="0" smtClean="0"/>
              <a:t>Anders gezegd</a:t>
            </a:r>
          </a:p>
          <a:p>
            <a:pPr lvl="1"/>
            <a:r>
              <a:rPr lang="nl-BE" dirty="0" smtClean="0"/>
              <a:t>1zelfde service in 2 talen (PHP-Java) en 2 architecturen (REST+JSON/SOAP+XML)</a:t>
            </a:r>
          </a:p>
          <a:p>
            <a:pPr lvl="1"/>
            <a:r>
              <a:rPr lang="nl-BE" dirty="0" smtClean="0"/>
              <a:t>Webapplicatie die verschillende services oproept en resultaten combineert</a:t>
            </a:r>
          </a:p>
          <a:p>
            <a:r>
              <a:rPr lang="nl-BE" dirty="0" smtClean="0"/>
              <a:t>Wat</a:t>
            </a:r>
          </a:p>
          <a:p>
            <a:pPr lvl="1"/>
            <a:r>
              <a:rPr lang="nl-BE" dirty="0" smtClean="0"/>
              <a:t>Mag je zelf over nadenken (</a:t>
            </a:r>
            <a:r>
              <a:rPr lang="nl-BE" dirty="0" err="1" smtClean="0"/>
              <a:t>events+plaatsen+hotels+weer</a:t>
            </a:r>
            <a:r>
              <a:rPr lang="nl-BE" smtClean="0"/>
              <a:t>+ …?)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2466628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</Words>
  <Application>Microsoft Office PowerPoint</Application>
  <PresentationFormat>Breedbeeld</PresentationFormat>
  <Paragraphs>28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Cloud</vt:lpstr>
      <vt:lpstr>Vandaag nog</vt:lpstr>
      <vt:lpstr>Nadien</vt:lpstr>
      <vt:lpstr>Taak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dc:creator>Kris Aerts</dc:creator>
  <cp:lastModifiedBy>Kris Aerts</cp:lastModifiedBy>
  <cp:revision>4</cp:revision>
  <dcterms:created xsi:type="dcterms:W3CDTF">2017-03-27T15:59:10Z</dcterms:created>
  <dcterms:modified xsi:type="dcterms:W3CDTF">2017-03-27T16:49:48Z</dcterms:modified>
</cp:coreProperties>
</file>