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 snapToObjects="1" showGuides="1">
      <p:cViewPr varScale="1">
        <p:scale>
          <a:sx n="108" d="100"/>
          <a:sy n="108" d="100"/>
        </p:scale>
        <p:origin x="1704" y="9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18/06/2017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30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r>
              <a:rPr lang="nl-BE" dirty="0"/>
              <a:t>Visualisatie met Google </a:t>
            </a:r>
            <a:r>
              <a:rPr lang="nl-BE" dirty="0" err="1"/>
              <a:t>Charts</a:t>
            </a:r>
            <a:endParaRPr lang="nl-BE" dirty="0"/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59928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Authenticatie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pPr lvl="1"/>
            <a:r>
              <a:rPr lang="nl-BE" dirty="0"/>
              <a:t>Registreer – wachtwoord vergeten</a:t>
            </a:r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energieprijzen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 dirty="0"/>
              <a:t>Google Datastore</a:t>
            </a:r>
          </a:p>
          <a:p>
            <a:pPr marL="359637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(REST)</a:t>
            </a:r>
          </a:p>
          <a:p>
            <a:r>
              <a:rPr lang="nl-BE" dirty="0"/>
              <a:t>PHP Mailservice</a:t>
            </a:r>
          </a:p>
          <a:p>
            <a:r>
              <a:rPr lang="nl-BE" dirty="0"/>
              <a:t>Haal gasprijzen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 err="1"/>
              <a:t>mySQL</a:t>
            </a:r>
            <a:r>
              <a:rPr lang="nl-BE" dirty="0"/>
              <a:t> Database</a:t>
            </a:r>
          </a:p>
          <a:p>
            <a:pPr lvl="1"/>
            <a:r>
              <a:rPr lang="nl-BE" dirty="0"/>
              <a:t>PHP - SOAP</a:t>
            </a:r>
          </a:p>
          <a:p>
            <a:r>
              <a:rPr lang="nl-BE" dirty="0"/>
              <a:t>Bereken verwarmingsbron</a:t>
            </a:r>
          </a:p>
          <a:p>
            <a:pPr lvl="1"/>
            <a:r>
              <a:rPr lang="nl-BE" dirty="0"/>
              <a:t>PHP – REST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Overzicht</a:t>
            </a:r>
            <a:endParaRPr lang="de-D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r="2953"/>
          <a:stretch/>
        </p:blipFill>
        <p:spPr>
          <a:xfrm>
            <a:off x="107504" y="1303831"/>
            <a:ext cx="8874000" cy="45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r>
              <a:rPr lang="nl-BE" dirty="0"/>
              <a:t>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286</TotalTime>
  <Words>110</Words>
  <Application>Microsoft Office PowerPoint</Application>
  <PresentationFormat>Diavoorstelling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Overzicht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Robin Moons</cp:lastModifiedBy>
  <cp:revision>56</cp:revision>
  <dcterms:created xsi:type="dcterms:W3CDTF">2012-07-10T07:57:57Z</dcterms:created>
  <dcterms:modified xsi:type="dcterms:W3CDTF">2017-06-18T10:26:49Z</dcterms:modified>
</cp:coreProperties>
</file>