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9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0501A-3055-48CC-B639-703813045CBE}" v="758" dt="2022-10-11T21:00:06.297"/>
    <p1510:client id="{8479F7AA-E50D-461D-9B3B-E9B7E63C73E7}" v="28" dt="2022-10-11T21:02:27.075"/>
    <p1510:client id="{D2962DA6-42E6-4BCB-8B2C-165038B2B587}" vWet="4" dt="2022-10-11T19:36:40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12.10.22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682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12.10.22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48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12.10.22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032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12.10.22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8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12.10.22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483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12.10.22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26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12.10.22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140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12.10.22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12.10.22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877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12.10.22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38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12.10.22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185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 Medium" pitchFamily="2" charset="0"/>
              </a:defRPr>
            </a:lvl1pPr>
          </a:lstStyle>
          <a:p>
            <a:fld id="{CD7D7EB0-9EB0-4E1A-96F8-AD963AC9A8B6}" type="datetimeFigureOut">
              <a:rPr lang="de-CH" smtClean="0"/>
              <a:pPr/>
              <a:t>12.10.22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 Medium" pitchFamily="2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 Medium" pitchFamily="2" charset="0"/>
              </a:defRPr>
            </a:lvl1pPr>
          </a:lstStyle>
          <a:p>
            <a:fld id="{FA5E93D5-9AC5-44C6-B3E3-C9E451A50F88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930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 Medium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Medium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Medium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Medium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Medium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3DDD6F-D361-38EA-7706-918477EB7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1" b="14245"/>
          <a:stretch/>
        </p:blipFill>
        <p:spPr bwMode="auto">
          <a:xfrm>
            <a:off x="20" y="0"/>
            <a:ext cx="12191980" cy="685800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9217D35-C6D8-29A4-A6FC-C3C27DCC2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Studis4Studis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FAF57B-4FAA-FCFB-3DBB-9AAC81D49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Präsentation von TOP G</a:t>
            </a:r>
          </a:p>
        </p:txBody>
      </p:sp>
    </p:spTree>
    <p:extLst>
      <p:ext uri="{BB962C8B-B14F-4D97-AF65-F5344CB8AC3E}">
        <p14:creationId xmlns:p14="http://schemas.microsoft.com/office/powerpoint/2010/main" val="1988480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EB3AA-303F-C0F6-78DB-B8578717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Inserat</a:t>
            </a: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BBC12246-6883-6445-B035-165F22B4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28" y="1567985"/>
            <a:ext cx="6400800" cy="475950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99BB295-5F40-6AA7-AED4-53300B0FFEFC}"/>
              </a:ext>
            </a:extLst>
          </p:cNvPr>
          <p:cNvSpPr txBox="1"/>
          <p:nvPr/>
        </p:nvSpPr>
        <p:spPr>
          <a:xfrm>
            <a:off x="304800" y="1828800"/>
            <a:ext cx="481584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Weiterverkauf von ungebrauchten Unterrichtsmaterialien</a:t>
            </a:r>
            <a:br>
              <a:rPr lang="de-DE" sz="2400">
                <a:cs typeface="Calibri"/>
              </a:rPr>
            </a:b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Einfache Kontaktaufnahme</a:t>
            </a:r>
            <a:br>
              <a:rPr lang="de-DE" sz="2400">
                <a:cs typeface="Calibri"/>
              </a:rPr>
            </a:b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Basiert auf Eigenverantwortung</a:t>
            </a: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55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EB3AA-303F-C0F6-78DB-B8578717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Nachhilfe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4889DE-03BA-2B0C-203C-28BAF2681C48}"/>
              </a:ext>
            </a:extLst>
          </p:cNvPr>
          <p:cNvSpPr txBox="1"/>
          <p:nvPr/>
        </p:nvSpPr>
        <p:spPr>
          <a:xfrm>
            <a:off x="304800" y="1828800"/>
            <a:ext cx="481584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Nachhilfe anbieten als Absolvent/in eines Modules</a:t>
            </a:r>
          </a:p>
          <a:p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Einfache Kontaktaufnahme</a:t>
            </a:r>
            <a:br>
              <a:rPr lang="de-DE" sz="2400">
                <a:cs typeface="Calibri"/>
              </a:rPr>
            </a:b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Nützlich bei spezifischen Fragen</a:t>
            </a: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D3DD2339-DEFF-8870-4B60-A231C13A1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0457" y="1390453"/>
            <a:ext cx="6400405" cy="4770438"/>
          </a:xfr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00D43111-1760-D759-D8B4-34E6E3DE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57" y="1401050"/>
            <a:ext cx="6400800" cy="47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EB3AA-303F-C0F6-78DB-B8578717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Forum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23A40D13-E140-1AD7-9900-119EE0249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387" y="1361168"/>
            <a:ext cx="6396919" cy="4708752"/>
          </a:xfrm>
        </p:spPr>
      </p:pic>
    </p:spTree>
    <p:extLst>
      <p:ext uri="{BB962C8B-B14F-4D97-AF65-F5344CB8AC3E}">
        <p14:creationId xmlns:p14="http://schemas.microsoft.com/office/powerpoint/2010/main" val="30576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EB3AA-303F-C0F6-78DB-B8578717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Datenobjekte</a:t>
            </a:r>
          </a:p>
        </p:txBody>
      </p:sp>
      <p:pic>
        <p:nvPicPr>
          <p:cNvPr id="4" name="Grafik 4" descr="Ein Bild, das Text, Quittung, Screenshot enthält.&#10;&#10;Beschreibung automatisch generiert.">
            <a:extLst>
              <a:ext uri="{FF2B5EF4-FFF2-40B4-BE49-F238E27FC236}">
                <a16:creationId xmlns:a16="http://schemas.microsoft.com/office/drawing/2014/main" id="{47167DD8-8EBE-6AEF-1608-D08AD967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89238"/>
            <a:ext cx="6697980" cy="50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5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8447DF03AC124DB51C95C6ABC1F7C3" ma:contentTypeVersion="12" ma:contentTypeDescription="Ein neues Dokument erstellen." ma:contentTypeScope="" ma:versionID="fe263e846e61792e1188ad67ffa99c55">
  <xsd:schema xmlns:xsd="http://www.w3.org/2001/XMLSchema" xmlns:xs="http://www.w3.org/2001/XMLSchema" xmlns:p="http://schemas.microsoft.com/office/2006/metadata/properties" xmlns:ns3="2e4f3f39-dc26-41c9-a212-2f92f9887d52" xmlns:ns4="0aa20afc-38df-451f-8461-a44806b3ce8d" targetNamespace="http://schemas.microsoft.com/office/2006/metadata/properties" ma:root="true" ma:fieldsID="12f09ec8e3861b38b8846f6e8e7a37be" ns3:_="" ns4:_="">
    <xsd:import namespace="2e4f3f39-dc26-41c9-a212-2f92f9887d52"/>
    <xsd:import namespace="0aa20afc-38df-451f-8461-a44806b3ce8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f3f39-dc26-41c9-a212-2f92f9887d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20afc-38df-451f-8461-a44806b3c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B18139-0885-4179-A988-F7FE07EE8D0C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e4f3f39-dc26-41c9-a212-2f92f9887d52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0aa20afc-38df-451f-8461-a44806b3ce8d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31B6C5C-D87B-434C-A172-0655019B15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FF499-6FA1-4F69-8359-29CB20BE62E1}">
  <ds:schemaRefs>
    <ds:schemaRef ds:uri="0aa20afc-38df-451f-8461-a44806b3ce8d"/>
    <ds:schemaRef ds:uri="2e4f3f39-dc26-41c9-a212-2f92f9887d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Macintosh PowerPoint</Application>
  <PresentationFormat>Breitbild</PresentationFormat>
  <Paragraphs>13</Paragraphs>
  <Slides>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Montserrat Medium</vt:lpstr>
      <vt:lpstr>Office Theme</vt:lpstr>
      <vt:lpstr>Studis4Studis</vt:lpstr>
      <vt:lpstr>Inserat</vt:lpstr>
      <vt:lpstr>Nachhilfe</vt:lpstr>
      <vt:lpstr>Forum</vt:lpstr>
      <vt:lpstr>Datenobjekte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Studis4Studis</dc:title>
  <dc:creator>Hösli Marc Leo</dc:creator>
  <cp:lastModifiedBy>Mühlemann Robin Kenta</cp:lastModifiedBy>
  <cp:revision>2</cp:revision>
  <dcterms:created xsi:type="dcterms:W3CDTF">2022-10-11T15:57:24Z</dcterms:created>
  <dcterms:modified xsi:type="dcterms:W3CDTF">2022-10-12T08:21:32Z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0x0101003C8447DF03AC124DB51C95C6ABC1F7C3</vt:lpwstr>
  </property>
</Properties>
</file>