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7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682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48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32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8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483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26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140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877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38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7EB0-9EB0-4E1A-96F8-AD963AC9A8B6}" type="datetimeFigureOut">
              <a:rPr lang="de-CH" smtClean="0"/>
              <a:t>23.11.22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93D5-9AC5-44C6-B3E3-C9E451A50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85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 Medium" pitchFamily="2" charset="0"/>
              </a:defRPr>
            </a:lvl1pPr>
          </a:lstStyle>
          <a:p>
            <a:fld id="{CD7D7EB0-9EB0-4E1A-96F8-AD963AC9A8B6}" type="datetimeFigureOut">
              <a:rPr lang="de-CH" smtClean="0"/>
              <a:pPr/>
              <a:t>23.11.22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 Medium" pitchFamily="2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 Medium" pitchFamily="2" charset="0"/>
              </a:defRPr>
            </a:lvl1pPr>
          </a:lstStyle>
          <a:p>
            <a:fld id="{FA5E93D5-9AC5-44C6-B3E3-C9E451A50F88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930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Medium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3DDD6F-D361-38EA-7706-918477EB7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1" b="14245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9217D35-C6D8-29A4-A6FC-C3C27DCC2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Studis4Studis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FAF57B-4FAA-FCFB-3DBB-9AAC81D49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198848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B3AA-303F-C0F6-78DB-B8578717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42422"/>
            <a:ext cx="10515600" cy="1325563"/>
          </a:xfrm>
        </p:spPr>
        <p:txBody>
          <a:bodyPr/>
          <a:lstStyle/>
          <a:p>
            <a:r>
              <a:rPr lang="de-CH">
                <a:latin typeface="Montserrat Medium"/>
              </a:rPr>
              <a:t>Rückblick</a:t>
            </a:r>
            <a:endParaRPr lang="de-DE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BBC12246-6883-6445-B035-165F22B4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19208"/>
            <a:ext cx="5770007" cy="4290460"/>
          </a:xfrm>
          <a:prstGeom prst="rect">
            <a:avLst/>
          </a:prstGeom>
        </p:spPr>
      </p:pic>
      <p:pic>
        <p:nvPicPr>
          <p:cNvPr id="4" name="Grafik 8">
            <a:extLst>
              <a:ext uri="{FF2B5EF4-FFF2-40B4-BE49-F238E27FC236}">
                <a16:creationId xmlns:a16="http://schemas.microsoft.com/office/drawing/2014/main" id="{A696C285-D5DB-F80C-DB1F-703AED1F1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64" y="1728261"/>
            <a:ext cx="5769600" cy="42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B3AA-303F-C0F6-78DB-B8578717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42422"/>
            <a:ext cx="10515600" cy="1325563"/>
          </a:xfrm>
        </p:spPr>
        <p:txBody>
          <a:bodyPr/>
          <a:lstStyle/>
          <a:p>
            <a:r>
              <a:rPr lang="de-CH" dirty="0">
                <a:latin typeface="Montserrat Medium"/>
              </a:rPr>
              <a:t>Schwierigkeiten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69A2324-62F3-3342-F477-5FC46A67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71" y="1567985"/>
            <a:ext cx="5969000" cy="47371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EE4A27A-0F1E-3A2D-8562-CCE4F12B3BD4}"/>
              </a:ext>
            </a:extLst>
          </p:cNvPr>
          <p:cNvSpPr txBox="1"/>
          <p:nvPr/>
        </p:nvSpPr>
        <p:spPr>
          <a:xfrm>
            <a:off x="304800" y="1819870"/>
            <a:ext cx="481584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>
                <a:cs typeface="Calibri"/>
              </a:rPr>
              <a:t>Erstellen von korrekten Models</a:t>
            </a:r>
          </a:p>
          <a:p>
            <a:endParaRPr lang="de-DE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>
                <a:cs typeface="Calibri"/>
              </a:rPr>
              <a:t>Backend Verknüpfung</a:t>
            </a:r>
          </a:p>
          <a:p>
            <a:pPr marL="285750" indent="-285750">
              <a:buFont typeface="Arial"/>
              <a:buChar char="•"/>
            </a:pPr>
            <a:endParaRPr lang="de-DE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>
                <a:cs typeface="Calibri"/>
              </a:rPr>
              <a:t>JS -&gt; TS</a:t>
            </a:r>
          </a:p>
        </p:txBody>
      </p:sp>
    </p:spTree>
    <p:extLst>
      <p:ext uri="{BB962C8B-B14F-4D97-AF65-F5344CB8AC3E}">
        <p14:creationId xmlns:p14="http://schemas.microsoft.com/office/powerpoint/2010/main" val="358495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EB3AA-303F-C0F6-78DB-B8578717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42422"/>
            <a:ext cx="10515600" cy="1325563"/>
          </a:xfrm>
        </p:spPr>
        <p:txBody>
          <a:bodyPr/>
          <a:lstStyle/>
          <a:p>
            <a:r>
              <a:rPr lang="de-CH" dirty="0">
                <a:latin typeface="Montserrat Medium"/>
              </a:rPr>
              <a:t>Fragen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E4A27A-0F1E-3A2D-8562-CCE4F12B3BD4}"/>
              </a:ext>
            </a:extLst>
          </p:cNvPr>
          <p:cNvSpPr txBox="1"/>
          <p:nvPr/>
        </p:nvSpPr>
        <p:spPr>
          <a:xfrm>
            <a:off x="304800" y="2189986"/>
            <a:ext cx="48158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>
                <a:cs typeface="Calibri"/>
              </a:rPr>
              <a:t>Was spricht euch mehr an?</a:t>
            </a:r>
          </a:p>
          <a:p>
            <a:pPr marL="742950" lvl="1" indent="-285750">
              <a:buFont typeface="Arial"/>
              <a:buChar char="•"/>
            </a:pPr>
            <a:r>
              <a:rPr lang="de-DE" sz="2400" dirty="0">
                <a:cs typeface="Calibri"/>
              </a:rPr>
              <a:t>Inserat</a:t>
            </a:r>
          </a:p>
          <a:p>
            <a:pPr marL="742950" lvl="1" indent="-285750">
              <a:buFont typeface="Arial"/>
              <a:buChar char="•"/>
            </a:pPr>
            <a:r>
              <a:rPr lang="de-DE" sz="2400" dirty="0">
                <a:cs typeface="Calibri"/>
              </a:rPr>
              <a:t>Nachhilfe</a:t>
            </a:r>
          </a:p>
          <a:p>
            <a:endParaRPr lang="de-DE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 dirty="0">
                <a:cs typeface="Calibri"/>
              </a:rPr>
              <a:t>Ist die Seite selbsterklärend?</a:t>
            </a:r>
          </a:p>
          <a:p>
            <a:endParaRPr lang="de-DE" sz="2400" dirty="0">
              <a:cs typeface="Calibri"/>
            </a:endParaRPr>
          </a:p>
        </p:txBody>
      </p:sp>
      <p:pic>
        <p:nvPicPr>
          <p:cNvPr id="1030" name="Picture 6" descr="Fragezeichen PNG Kostenloser Download | PNG Mart">
            <a:extLst>
              <a:ext uri="{FF2B5EF4-FFF2-40B4-BE49-F238E27FC236}">
                <a16:creationId xmlns:a16="http://schemas.microsoft.com/office/drawing/2014/main" id="{87985D25-908C-A2AF-118C-663E9C2ED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4" y="1647285"/>
            <a:ext cx="5300661" cy="314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32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8447DF03AC124DB51C95C6ABC1F7C3" ma:contentTypeVersion="13" ma:contentTypeDescription="Ein neues Dokument erstellen." ma:contentTypeScope="" ma:versionID="676e6267c8d4297bfc3de1dd5936d794">
  <xsd:schema xmlns:xsd="http://www.w3.org/2001/XMLSchema" xmlns:xs="http://www.w3.org/2001/XMLSchema" xmlns:p="http://schemas.microsoft.com/office/2006/metadata/properties" xmlns:ns3="0aa20afc-38df-451f-8461-a44806b3ce8d" xmlns:ns4="2e4f3f39-dc26-41c9-a212-2f92f9887d52" targetNamespace="http://schemas.microsoft.com/office/2006/metadata/properties" ma:root="true" ma:fieldsID="3efb9f73b8267434103639785365a106" ns3:_="" ns4:_="">
    <xsd:import namespace="0aa20afc-38df-451f-8461-a44806b3ce8d"/>
    <xsd:import namespace="2e4f3f39-dc26-41c9-a212-2f92f9887d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20afc-38df-451f-8461-a44806b3c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f3f39-dc26-41c9-a212-2f92f9887d5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B18139-0885-4179-A988-F7FE07EE8D0C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2e4f3f39-dc26-41c9-a212-2f92f9887d52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aa20afc-38df-451f-8461-a44806b3ce8d"/>
  </ds:schemaRefs>
</ds:datastoreItem>
</file>

<file path=customXml/itemProps2.xml><?xml version="1.0" encoding="utf-8"?>
<ds:datastoreItem xmlns:ds="http://schemas.openxmlformats.org/officeDocument/2006/customXml" ds:itemID="{706A4017-170F-4374-8E34-6618A2247605}">
  <ds:schemaRefs>
    <ds:schemaRef ds:uri="0aa20afc-38df-451f-8461-a44806b3ce8d"/>
    <ds:schemaRef ds:uri="2e4f3f39-dc26-41c9-a212-2f92f9887d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1B6C5C-D87B-434C-A172-0655019B15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Macintosh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Montserrat Medium</vt:lpstr>
      <vt:lpstr>Office Theme</vt:lpstr>
      <vt:lpstr>Studis4Studis</vt:lpstr>
      <vt:lpstr>Rückblick</vt:lpstr>
      <vt:lpstr>Schwierigkeiten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Studis4Studis</dc:title>
  <dc:creator>Hösli Marc Leo</dc:creator>
  <cp:lastModifiedBy>Mühlemann Robin Kenta</cp:lastModifiedBy>
  <cp:revision>3</cp:revision>
  <dcterms:created xsi:type="dcterms:W3CDTF">2022-10-11T15:57:24Z</dcterms:created>
  <dcterms:modified xsi:type="dcterms:W3CDTF">2022-11-23T12:03:46Z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0x0101003C8447DF03AC124DB51C95C6ABC1F7C3</vt:lpwstr>
  </property>
</Properties>
</file>