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79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854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10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327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26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168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2856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437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59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0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13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0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75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63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95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79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045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A7B547-3F2C-4AC9-9AC3-DA84D5428ACB}" type="datetimeFigureOut">
              <a:rPr lang="cs-CZ" smtClean="0"/>
              <a:t>14.6.2016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0E20-968C-496E-87A3-15901B7F18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7154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s.muni.cz/auth/rozpis/tema?fakulta=1433;studium=647294;predmet=870713;sorter=vedouci;balik=269689;tema=270539;uplne_info=1;obdobi=638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00663"/>
          </a:xfrm>
        </p:spPr>
        <p:txBody>
          <a:bodyPr/>
          <a:lstStyle/>
          <a:p>
            <a:r>
              <a:rPr lang="cs-CZ" b="1" dirty="0" err="1" smtClean="0">
                <a:hlinkClick r:id="rId2"/>
              </a:rPr>
              <a:t>Evidencia</a:t>
            </a:r>
            <a:r>
              <a:rPr lang="cs-CZ" b="1" dirty="0" smtClean="0">
                <a:hlinkClick r:id="rId2"/>
              </a:rPr>
              <a:t> </a:t>
            </a:r>
            <a:r>
              <a:rPr lang="cs-CZ" b="1" dirty="0" err="1" smtClean="0">
                <a:hlinkClick r:id="rId2"/>
              </a:rPr>
              <a:t>príjmov</a:t>
            </a:r>
            <a:r>
              <a:rPr lang="cs-CZ" b="1" dirty="0" smtClean="0">
                <a:hlinkClick r:id="rId2"/>
              </a:rPr>
              <a:t> </a:t>
            </a:r>
            <a:r>
              <a:rPr lang="cs-CZ" b="1" dirty="0">
                <a:hlinkClick r:id="rId2"/>
              </a:rPr>
              <a:t>(Web</a:t>
            </a:r>
            <a:r>
              <a:rPr lang="cs-CZ" b="1" dirty="0" smtClean="0">
                <a:hlinkClick r:id="rId2"/>
              </a:rPr>
              <a:t>)</a:t>
            </a:r>
            <a:r>
              <a:rPr lang="cs-CZ" b="1" dirty="0">
                <a:hlinkClick r:id="rId2"/>
              </a:rPr>
              <a:t> Tým B</a:t>
            </a:r>
            <a:r>
              <a:rPr lang="cs-CZ" b="1" dirty="0"/>
              <a:t/>
            </a:r>
            <a:br>
              <a:rPr lang="cs-CZ" b="1" dirty="0"/>
            </a:b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598492" y="4649042"/>
            <a:ext cx="2935782" cy="1799883"/>
          </a:xfrm>
        </p:spPr>
        <p:txBody>
          <a:bodyPr/>
          <a:lstStyle/>
          <a:p>
            <a:r>
              <a:rPr lang="cs-CZ" dirty="0"/>
              <a:t>Martin </a:t>
            </a:r>
            <a:r>
              <a:rPr lang="cs-CZ" dirty="0" err="1" smtClean="0"/>
              <a:t>Tomaschek</a:t>
            </a:r>
            <a:endParaRPr lang="en-US" dirty="0" smtClean="0"/>
          </a:p>
          <a:p>
            <a:r>
              <a:rPr lang="cs-CZ" dirty="0"/>
              <a:t>Marcel </a:t>
            </a:r>
            <a:r>
              <a:rPr lang="cs-CZ" dirty="0" smtClean="0"/>
              <a:t>Otruba</a:t>
            </a:r>
            <a:endParaRPr lang="en-US" dirty="0" smtClean="0"/>
          </a:p>
          <a:p>
            <a:r>
              <a:rPr lang="cs-CZ" dirty="0"/>
              <a:t>Vladislav </a:t>
            </a:r>
            <a:r>
              <a:rPr lang="cs-CZ" dirty="0" err="1"/>
              <a:t>Malynyč</a:t>
            </a:r>
            <a:endParaRPr lang="en-US" dirty="0" smtClean="0"/>
          </a:p>
          <a:p>
            <a:r>
              <a:rPr lang="cs-CZ" dirty="0"/>
              <a:t>Martin Ševčík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3858049" y="4987291"/>
            <a:ext cx="1195214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PB38</a:t>
            </a:r>
          </a:p>
          <a:p>
            <a:endParaRPr lang="en-US" sz="11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2016</a:t>
            </a:r>
            <a:endParaRPr lang="cs-CZ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</a:t>
            </a:r>
            <a:r>
              <a:rPr lang="sk-SK" dirty="0" err="1" smtClean="0"/>
              <a:t>ácia</a:t>
            </a:r>
            <a:r>
              <a:rPr lang="sk-SK" dirty="0" smtClean="0"/>
              <a:t>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853335"/>
          </a:xfrm>
        </p:spPr>
        <p:txBody>
          <a:bodyPr/>
          <a:lstStyle/>
          <a:p>
            <a:r>
              <a:rPr lang="cs-CZ" b="1" dirty="0"/>
              <a:t>Marcel Otruba:</a:t>
            </a:r>
            <a:r>
              <a:rPr lang="cs-CZ" dirty="0"/>
              <a:t> webové </a:t>
            </a:r>
            <a:r>
              <a:rPr lang="cs-CZ" dirty="0" err="1"/>
              <a:t>rozhranie</a:t>
            </a:r>
            <a:endParaRPr lang="cs-CZ" dirty="0"/>
          </a:p>
          <a:p>
            <a:r>
              <a:rPr lang="cs-CZ" b="1" dirty="0"/>
              <a:t>Vladislav </a:t>
            </a:r>
            <a:r>
              <a:rPr lang="cs-CZ" b="1" dirty="0" err="1"/>
              <a:t>Malynyč</a:t>
            </a:r>
            <a:r>
              <a:rPr lang="cs-CZ" b="1" dirty="0"/>
              <a:t>:</a:t>
            </a:r>
            <a:r>
              <a:rPr lang="cs-CZ" dirty="0"/>
              <a:t> </a:t>
            </a:r>
            <a:r>
              <a:rPr lang="cs-CZ" dirty="0" err="1"/>
              <a:t>docbook</a:t>
            </a:r>
            <a:endParaRPr lang="cs-CZ" dirty="0"/>
          </a:p>
          <a:p>
            <a:r>
              <a:rPr lang="cs-CZ" b="1" dirty="0"/>
              <a:t>Martin </a:t>
            </a:r>
            <a:r>
              <a:rPr lang="cs-CZ" b="1" dirty="0" err="1"/>
              <a:t>Tomaschek</a:t>
            </a:r>
            <a:r>
              <a:rPr lang="cs-CZ" b="1" dirty="0"/>
              <a:t>:</a:t>
            </a:r>
            <a:r>
              <a:rPr lang="cs-CZ" dirty="0"/>
              <a:t> </a:t>
            </a:r>
            <a:r>
              <a:rPr lang="cs-CZ" dirty="0" err="1"/>
              <a:t>generovanie</a:t>
            </a:r>
            <a:r>
              <a:rPr lang="cs-CZ" dirty="0"/>
              <a:t> PDF</a:t>
            </a:r>
          </a:p>
          <a:p>
            <a:r>
              <a:rPr lang="pt-BR" b="1" dirty="0"/>
              <a:t>Martin Ševčík:</a:t>
            </a:r>
            <a:r>
              <a:rPr lang="pt-BR" dirty="0"/>
              <a:t> práca s databázou</a:t>
            </a:r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4" name="TextovéPole 3"/>
          <p:cNvSpPr txBox="1"/>
          <p:nvPr/>
        </p:nvSpPr>
        <p:spPr>
          <a:xfrm>
            <a:off x="1103311" y="4724399"/>
            <a:ext cx="784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Dokumentácia  pomocou </a:t>
            </a:r>
            <a:r>
              <a:rPr lang="sk-SK" dirty="0" err="1" smtClean="0"/>
              <a:t>javaDoc</a:t>
            </a:r>
            <a:r>
              <a:rPr lang="sk-SK" dirty="0" smtClean="0"/>
              <a:t>, </a:t>
            </a:r>
            <a:r>
              <a:rPr lang="sk-SK" dirty="0" err="1" smtClean="0"/>
              <a:t>Wiki</a:t>
            </a:r>
            <a:r>
              <a:rPr lang="sk-SK" dirty="0" smtClean="0"/>
              <a:t> na </a:t>
            </a:r>
            <a:r>
              <a:rPr lang="sk-SK" dirty="0" err="1" smtClean="0"/>
              <a:t>github</a:t>
            </a:r>
            <a:r>
              <a:rPr lang="sk-SK" dirty="0" smtClean="0"/>
              <a:t> stránke projektu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471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Evidencia príjmov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evidovať</a:t>
            </a:r>
            <a:r>
              <a:rPr lang="cs-CZ" dirty="0"/>
              <a:t> </a:t>
            </a:r>
            <a:r>
              <a:rPr lang="cs-CZ" dirty="0" err="1"/>
              <a:t>vykonanú</a:t>
            </a:r>
            <a:r>
              <a:rPr lang="cs-CZ" dirty="0"/>
              <a:t> </a:t>
            </a:r>
            <a:r>
              <a:rPr lang="cs-CZ" dirty="0" err="1"/>
              <a:t>prácu</a:t>
            </a:r>
            <a:r>
              <a:rPr lang="cs-CZ" dirty="0"/>
              <a:t> s tým, že k </a:t>
            </a:r>
            <a:r>
              <a:rPr lang="cs-CZ" dirty="0" err="1"/>
              <a:t>ukladaniu</a:t>
            </a:r>
            <a:r>
              <a:rPr lang="cs-CZ" dirty="0"/>
              <a:t> dát využije </a:t>
            </a:r>
            <a:r>
              <a:rPr lang="cs-CZ" dirty="0" err="1"/>
              <a:t>natívnu</a:t>
            </a:r>
            <a:r>
              <a:rPr lang="cs-CZ" dirty="0"/>
              <a:t> XML </a:t>
            </a:r>
            <a:r>
              <a:rPr lang="cs-CZ" dirty="0" err="1"/>
              <a:t>databázu</a:t>
            </a:r>
            <a:r>
              <a:rPr lang="cs-CZ" dirty="0"/>
              <a:t>,</a:t>
            </a:r>
          </a:p>
          <a:p>
            <a:r>
              <a:rPr lang="cs-CZ" dirty="0"/>
              <a:t>z výkazu práce umožní </a:t>
            </a:r>
            <a:r>
              <a:rPr lang="cs-CZ" dirty="0" err="1"/>
              <a:t>generovať</a:t>
            </a:r>
            <a:r>
              <a:rPr lang="cs-CZ" dirty="0"/>
              <a:t> </a:t>
            </a:r>
            <a:r>
              <a:rPr lang="cs-CZ" dirty="0" err="1"/>
              <a:t>faktúry</a:t>
            </a:r>
            <a:r>
              <a:rPr lang="cs-CZ" dirty="0"/>
              <a:t> </a:t>
            </a:r>
            <a:r>
              <a:rPr lang="cs-CZ" dirty="0" err="1"/>
              <a:t>vo</a:t>
            </a:r>
            <a:r>
              <a:rPr lang="cs-CZ" dirty="0"/>
              <a:t> formáte </a:t>
            </a:r>
            <a:r>
              <a:rPr lang="cs-CZ" dirty="0" err="1"/>
              <a:t>docbook</a:t>
            </a:r>
            <a:r>
              <a:rPr lang="cs-CZ" dirty="0"/>
              <a:t> za zvolené </a:t>
            </a:r>
            <a:r>
              <a:rPr lang="cs-CZ" dirty="0" err="1"/>
              <a:t>obdobie</a:t>
            </a:r>
            <a:r>
              <a:rPr lang="cs-CZ" dirty="0"/>
              <a:t> s </a:t>
            </a:r>
            <a:r>
              <a:rPr lang="cs-CZ" dirty="0" err="1"/>
              <a:t>možnosťou</a:t>
            </a:r>
            <a:r>
              <a:rPr lang="cs-CZ" dirty="0"/>
              <a:t> exportu do formátu PDF</a:t>
            </a:r>
            <a:r>
              <a:rPr lang="cs-CZ" dirty="0" smtClean="0"/>
              <a:t>,</a:t>
            </a:r>
          </a:p>
          <a:p>
            <a:r>
              <a:rPr lang="cs-CZ" dirty="0" err="1"/>
              <a:t>evidovať</a:t>
            </a:r>
            <a:r>
              <a:rPr lang="cs-CZ" dirty="0"/>
              <a:t> </a:t>
            </a:r>
            <a:r>
              <a:rPr lang="cs-CZ" dirty="0" err="1"/>
              <a:t>faktúry</a:t>
            </a:r>
            <a:r>
              <a:rPr lang="cs-CZ" dirty="0"/>
              <a:t> vydané </a:t>
            </a:r>
            <a:r>
              <a:rPr lang="cs-CZ" dirty="0" err="1"/>
              <a:t>systémom</a:t>
            </a:r>
            <a:r>
              <a:rPr lang="cs-CZ" dirty="0"/>
              <a:t> za zvolené </a:t>
            </a:r>
            <a:r>
              <a:rPr lang="cs-CZ" dirty="0" err="1"/>
              <a:t>obdobie</a:t>
            </a:r>
            <a:r>
              <a:rPr lang="cs-CZ" dirty="0"/>
              <a:t>, </a:t>
            </a:r>
            <a:r>
              <a:rPr lang="cs-CZ" dirty="0" err="1"/>
              <a:t>vrátane</a:t>
            </a:r>
            <a:r>
              <a:rPr lang="cs-CZ" dirty="0"/>
              <a:t> výpočtu celkových </a:t>
            </a:r>
            <a:r>
              <a:rPr lang="cs-CZ" dirty="0" err="1"/>
              <a:t>príjmov</a:t>
            </a:r>
            <a:r>
              <a:rPr lang="cs-CZ" dirty="0"/>
              <a:t> z </a:t>
            </a:r>
            <a:r>
              <a:rPr lang="cs-CZ" dirty="0" err="1"/>
              <a:t>týchto</a:t>
            </a:r>
            <a:r>
              <a:rPr lang="cs-CZ" dirty="0"/>
              <a:t> </a:t>
            </a:r>
            <a:r>
              <a:rPr lang="cs-CZ" dirty="0" err="1"/>
              <a:t>faktúr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40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Práca s databázou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529861"/>
          </a:xfrm>
        </p:spPr>
        <p:txBody>
          <a:bodyPr/>
          <a:lstStyle/>
          <a:p>
            <a:r>
              <a:rPr lang="sk-SK" dirty="0" smtClean="0"/>
              <a:t>Využitie </a:t>
            </a:r>
            <a:r>
              <a:rPr lang="sk-SK" dirty="0" err="1" smtClean="0"/>
              <a:t>eXist-db</a:t>
            </a:r>
            <a:r>
              <a:rPr lang="sk-SK" dirty="0" smtClean="0"/>
              <a:t> 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60" y="1853248"/>
            <a:ext cx="7343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0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Generovanie</a:t>
            </a:r>
            <a:r>
              <a:rPr lang="cs-CZ" dirty="0" smtClean="0"/>
              <a:t> </a:t>
            </a:r>
            <a:r>
              <a:rPr lang="cs-CZ" dirty="0"/>
              <a:t>PDF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Docbook</a:t>
            </a:r>
            <a:r>
              <a:rPr lang="sk-SK" dirty="0" smtClean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Docbook</a:t>
            </a:r>
            <a:r>
              <a:rPr lang="en-US" dirty="0" smtClean="0"/>
              <a:t> </a:t>
            </a:r>
            <a:r>
              <a:rPr lang="en-US" dirty="0" err="1" smtClean="0"/>
              <a:t>xslt</a:t>
            </a:r>
            <a:r>
              <a:rPr lang="en-US" dirty="0" smtClean="0"/>
              <a:t> </a:t>
            </a:r>
            <a:r>
              <a:rPr lang="en-US" dirty="0" err="1" smtClean="0"/>
              <a:t>stylesheets</a:t>
            </a:r>
            <a:r>
              <a:rPr lang="en-US" dirty="0" smtClean="0"/>
              <a:t> -&gt; </a:t>
            </a:r>
            <a:r>
              <a:rPr lang="en-US" dirty="0" err="1" smtClean="0"/>
              <a:t>fo</a:t>
            </a:r>
            <a:r>
              <a:rPr lang="en-US" dirty="0" smtClean="0"/>
              <a:t> -&gt; </a:t>
            </a:r>
            <a:r>
              <a:rPr lang="en-US" dirty="0" err="1" smtClean="0"/>
              <a:t>ApacheFOP</a:t>
            </a:r>
            <a:r>
              <a:rPr lang="en-US" dirty="0" smtClean="0"/>
              <a:t> -&gt; PDF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48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Webov</a:t>
            </a:r>
            <a:r>
              <a:rPr lang="sk-SK" dirty="0" smtClean="0"/>
              <a:t>é rozhranie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Použité technológie </a:t>
            </a:r>
            <a:r>
              <a:rPr lang="sk-SK" dirty="0" err="1" smtClean="0"/>
              <a:t>JavaEE</a:t>
            </a:r>
            <a:r>
              <a:rPr lang="sk-SK" dirty="0" smtClean="0"/>
              <a:t>, </a:t>
            </a:r>
            <a:r>
              <a:rPr lang="sk-SK" dirty="0" err="1" smtClean="0"/>
              <a:t>Jetty</a:t>
            </a:r>
            <a:r>
              <a:rPr lang="sk-SK" dirty="0" smtClean="0"/>
              <a:t>, </a:t>
            </a:r>
            <a:r>
              <a:rPr lang="sk-SK" dirty="0" err="1" smtClean="0"/>
              <a:t>ServletApi</a:t>
            </a:r>
            <a:r>
              <a:rPr lang="sk-SK" dirty="0" smtClean="0"/>
              <a:t>, JSP, JSTL.</a:t>
            </a:r>
          </a:p>
          <a:p>
            <a:pPr marL="0" indent="0">
              <a:buNone/>
            </a:pPr>
            <a:r>
              <a:rPr lang="sk-SK" dirty="0" smtClean="0"/>
              <a:t>Konfigurácia </a:t>
            </a:r>
            <a:r>
              <a:rPr lang="sk-SK" dirty="0" err="1" smtClean="0"/>
              <a:t>servletov</a:t>
            </a:r>
            <a:r>
              <a:rPr lang="sk-SK" dirty="0" smtClean="0"/>
              <a:t> pomocou anotácie @</a:t>
            </a:r>
            <a:r>
              <a:rPr lang="sk-SK" dirty="0" err="1" smtClean="0"/>
              <a:t>WebServlet</a:t>
            </a:r>
            <a:r>
              <a:rPr lang="sk-SK" dirty="0" smtClean="0"/>
              <a:t>, nepoužívame web.xml.</a:t>
            </a:r>
          </a:p>
          <a:p>
            <a:pPr marL="0" indent="0">
              <a:buNone/>
            </a:pPr>
            <a:r>
              <a:rPr lang="sk-SK" dirty="0" smtClean="0"/>
              <a:t>Aplikáciu je možné nasadiť do </a:t>
            </a:r>
            <a:r>
              <a:rPr lang="sk-SK" dirty="0" err="1" smtClean="0"/>
              <a:t>servlet</a:t>
            </a:r>
            <a:r>
              <a:rPr lang="sk-SK" dirty="0" smtClean="0"/>
              <a:t> kontajneru, projekt ho poskytuje skrz </a:t>
            </a:r>
            <a:r>
              <a:rPr lang="sk-SK" dirty="0" err="1" smtClean="0"/>
              <a:t>jetty</a:t>
            </a:r>
            <a:r>
              <a:rPr lang="sk-SK" dirty="0" smtClean="0"/>
              <a:t> </a:t>
            </a:r>
            <a:r>
              <a:rPr lang="sk-SK" dirty="0" err="1" smtClean="0"/>
              <a:t>maven</a:t>
            </a:r>
            <a:r>
              <a:rPr lang="sk-SK" dirty="0" smtClean="0"/>
              <a:t> </a:t>
            </a:r>
            <a:r>
              <a:rPr lang="sk-SK" dirty="0" err="1" smtClean="0"/>
              <a:t>plugin</a:t>
            </a:r>
            <a:r>
              <a:rPr lang="sk-SK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446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Webov</a:t>
            </a:r>
            <a:r>
              <a:rPr lang="sk-SK" dirty="0"/>
              <a:t>é rozhranie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0" y="1426243"/>
            <a:ext cx="77057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4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Webov</a:t>
            </a:r>
            <a:r>
              <a:rPr lang="sk-SK" dirty="0"/>
              <a:t>é rozhranie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26" y="1443789"/>
            <a:ext cx="7692132" cy="51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3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Webov</a:t>
            </a:r>
            <a:r>
              <a:rPr lang="sk-SK" dirty="0"/>
              <a:t>é rozhranie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21" y="1444038"/>
            <a:ext cx="7717758" cy="518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152</Words>
  <Application>Microsoft Office PowerPoint</Application>
  <PresentationFormat>Širokoúhlá obrazovka</PresentationFormat>
  <Paragraphs>29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Evidencia príjmov (Web) Tým B </vt:lpstr>
      <vt:lpstr>Organizácia projektu</vt:lpstr>
      <vt:lpstr>Evidencia príjmov</vt:lpstr>
      <vt:lpstr>Práca s databázou</vt:lpstr>
      <vt:lpstr>Generovanie PDF </vt:lpstr>
      <vt:lpstr>Webové rozhranie</vt:lpstr>
      <vt:lpstr>Webové rozhranie</vt:lpstr>
      <vt:lpstr>Webové rozhranie</vt:lpstr>
      <vt:lpstr>Webové rozhranie</vt:lpstr>
    </vt:vector>
  </TitlesOfParts>
  <Company>CVT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příjmů (Web) Tým B</dc:title>
  <dc:creator>xsevcik3</dc:creator>
  <cp:lastModifiedBy>xsevcik3</cp:lastModifiedBy>
  <cp:revision>10</cp:revision>
  <dcterms:created xsi:type="dcterms:W3CDTF">2016-06-14T06:38:37Z</dcterms:created>
  <dcterms:modified xsi:type="dcterms:W3CDTF">2016-06-14T07:32:25Z</dcterms:modified>
</cp:coreProperties>
</file>