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Test Driven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Typical facts about test driven clean code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Code coverage should be near 100%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Changing meaning of a line of code should lead to failure of a test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 Test List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triangulation for testing multiple scenarios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Assert First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mocks to verify behaviour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Factors that can limit you from doing TDD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Development takes more time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TDD Laws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You are not allowed to write any production code unless it is to make a failing unit test pass.</a:t>
            </a:r>
          </a:p>
          <a:p>
            <a:pPr rtl="0" lvl="0" indent="-4064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You are not allowed to write any more of a unit test than is sufficient to fail; and compilation failures are failures.</a:t>
            </a:r>
          </a:p>
          <a:p>
            <a:pPr rtl="0" lvl="0" indent="-4064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You are not allowed to write any more production code than is sufficient to pass the one failing unit test.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Simple Rules for TDD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Design organically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Write your own tests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Development environment should rapidly  respond to small changes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Design must consist of highly cohesive, loosely coupled components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Steps in TDD	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Quickly add a test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all the tests and see the new one fail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 a little change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all the test and see them all suceed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Refactor to remove duplication and make code clean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Benefits of TDD (Developer)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Development is more predictable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concentrate on one problem at a time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Makes it easier for the developer who will work on the code later 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Gives team and developer more confidence by giving constant feedback.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Makes one feel good.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Benefits of TDD (Overall)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Higher quality</a:t>
            </a:r>
          </a:p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Less number of pre release bugs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TDD limitations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Developing code for Concurrency </a:t>
            </a:r>
          </a:p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Developing code for Security</a:t>
            </a:r>
          </a:p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Fixing Legacy Code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Disadvantages of TDD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Development takes more time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Typical facts about test driven clean code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Lines of test code is roughly same as production code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Cyclomatic complexity of test should be 1 and should be low for production code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Smaller Classes and Function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Average length of 4-5 lines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Average length of test function 5-6 lines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