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2" r:id="rId7"/>
  </p:sldMasterIdLst>
  <p:notesMasterIdLst>
    <p:notesMasterId r:id="rId14"/>
  </p:notesMasterIdLst>
  <p:handoutMasterIdLst>
    <p:handoutMasterId r:id="rId15"/>
  </p:handoutMasterIdLst>
  <p:sldIdLst>
    <p:sldId id="355" r:id="rId8"/>
    <p:sldId id="399" r:id="rId9"/>
    <p:sldId id="398" r:id="rId10"/>
    <p:sldId id="400" r:id="rId11"/>
    <p:sldId id="396" r:id="rId12"/>
    <p:sldId id="397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94244" autoAdjust="0"/>
  </p:normalViewPr>
  <p:slideViewPr>
    <p:cSldViewPr snapToGrid="0">
      <p:cViewPr varScale="1">
        <p:scale>
          <a:sx n="87" d="100"/>
          <a:sy n="87" d="100"/>
        </p:scale>
        <p:origin x="-16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31/01/2017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2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036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486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938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3393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7498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148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8425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44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Oliver Jung, Robin </a:t>
            </a:r>
            <a:r>
              <a:rPr lang="de-DE" dirty="0" err="1"/>
              <a:t>Ostner</a:t>
            </a:r>
            <a:r>
              <a:rPr lang="de-DE" dirty="0"/>
              <a:t>, Florian Sprang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13. März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1 - Mandelbrotmenge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Mandelbrotberechnung</a:t>
            </a:r>
          </a:p>
          <a:p>
            <a:endParaRPr lang="de-DE" dirty="0"/>
          </a:p>
          <a:p>
            <a:r>
              <a:rPr lang="de-DE" dirty="0" smtClean="0"/>
              <a:t>Parallelisierung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2015331"/>
            <a:ext cx="4181475" cy="4181475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126262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 /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Pseudo Assembler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Parallelisierung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Erster Ansatz:		</a:t>
            </a:r>
            <a:r>
              <a:rPr lang="de-DE" dirty="0" err="1"/>
              <a:t>Float</a:t>
            </a:r>
            <a:r>
              <a:rPr lang="de-DE" dirty="0"/>
              <a:t>-Array mit Positionen </a:t>
            </a:r>
            <a:r>
              <a:rPr lang="de-DE" dirty="0">
                <a:sym typeface="Wingdings" panose="05000000000000000000" pitchFamily="2" charset="2"/>
              </a:rPr>
              <a:t> Q-Register</a:t>
            </a:r>
            <a:endParaRPr lang="de-DE" dirty="0"/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Zweiter Ansatz:	Kontinuierlich 4 Pixel berechnen </a:t>
            </a:r>
            <a:r>
              <a:rPr lang="de-DE" dirty="0">
                <a:sym typeface="Wingdings" panose="05000000000000000000" pitchFamily="2" charset="2"/>
              </a:rPr>
              <a:t> Fertige Pixel austauschen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  <p:extLst>
      <p:ext uri="{BB962C8B-B14F-4D97-AF65-F5344CB8AC3E}">
        <p14:creationId xmlns:p14="http://schemas.microsoft.com/office/powerpoint/2010/main" val="17693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feil: gebogen 32"/>
          <p:cNvSpPr/>
          <p:nvPr/>
        </p:nvSpPr>
        <p:spPr>
          <a:xfrm rot="5400000">
            <a:off x="2626257" y="2158446"/>
            <a:ext cx="3894637" cy="3894637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29" name="Pfeil: gebogen 28"/>
          <p:cNvSpPr/>
          <p:nvPr/>
        </p:nvSpPr>
        <p:spPr>
          <a:xfrm rot="5400000">
            <a:off x="2095169" y="1633206"/>
            <a:ext cx="4956838" cy="4956838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682687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469106" y="3567828"/>
            <a:ext cx="2208938" cy="1075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Mandelbrot</a:t>
            </a:r>
          </a:p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Berechnung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216033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26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/>
          <p:cNvCxnSpPr/>
          <p:nvPr/>
        </p:nvCxnSpPr>
        <p:spPr>
          <a:xfrm flipH="1">
            <a:off x="3330047" y="2207517"/>
            <a:ext cx="2" cy="31878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985991" y="2207517"/>
            <a:ext cx="36386" cy="35745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855754" y="2207517"/>
            <a:ext cx="31840" cy="40249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4"/>
          </p:cNvCxnSpPr>
          <p:nvPr/>
        </p:nvCxnSpPr>
        <p:spPr>
          <a:xfrm flipH="1">
            <a:off x="1605871" y="2207517"/>
            <a:ext cx="2" cy="231415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Umsetzung der Parallelisierung</a:t>
            </a:r>
          </a:p>
        </p:txBody>
      </p:sp>
      <p:sp>
        <p:nvSpPr>
          <p:cNvPr id="8" name="Rechteck 7"/>
          <p:cNvSpPr/>
          <p:nvPr/>
        </p:nvSpPr>
        <p:spPr>
          <a:xfrm>
            <a:off x="415572" y="3545008"/>
            <a:ext cx="6699462" cy="614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400" dirty="0"/>
              <a:t>Berechnung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1428" y="3243618"/>
            <a:ext cx="1992572" cy="1122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Q1, Konstante x-Wert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Q2, Konstante y-Wert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Q3, Realteil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Q4, </a:t>
            </a:r>
            <a:r>
              <a:rPr lang="de-DE" sz="1600" dirty="0" err="1">
                <a:latin typeface="+mn-lt"/>
              </a:rPr>
              <a:t>Imaginärteil</a:t>
            </a:r>
            <a:endParaRPr lang="de-DE" sz="1600" dirty="0">
              <a:latin typeface="+mn-lt"/>
            </a:endParaRPr>
          </a:p>
        </p:txBody>
      </p:sp>
      <p:cxnSp>
        <p:nvCxnSpPr>
          <p:cNvPr id="18" name="Gerader Verbinder 17"/>
          <p:cNvCxnSpPr/>
          <p:nvPr/>
        </p:nvCxnSpPr>
        <p:spPr>
          <a:xfrm flipH="1" flipV="1">
            <a:off x="159167" y="4366489"/>
            <a:ext cx="2302" cy="19284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9056" y="3241704"/>
            <a:ext cx="304827" cy="1099404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LOOP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72871" y="1678675"/>
            <a:ext cx="9099" cy="1483057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/>
          <p:cNvSpPr/>
          <p:nvPr/>
        </p:nvSpPr>
        <p:spPr>
          <a:xfrm>
            <a:off x="1278326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P1</a:t>
            </a:r>
          </a:p>
        </p:txBody>
      </p:sp>
      <p:sp>
        <p:nvSpPr>
          <p:cNvPr id="27" name="Flussdiagramm: Verbinder 26"/>
          <p:cNvSpPr/>
          <p:nvPr/>
        </p:nvSpPr>
        <p:spPr>
          <a:xfrm>
            <a:off x="3002501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P2</a:t>
            </a:r>
          </a:p>
        </p:txBody>
      </p:sp>
      <p:sp>
        <p:nvSpPr>
          <p:cNvPr id="28" name="Flussdiagramm: Verbinder 27"/>
          <p:cNvSpPr/>
          <p:nvPr/>
        </p:nvSpPr>
        <p:spPr>
          <a:xfrm>
            <a:off x="4658443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P3</a:t>
            </a:r>
          </a:p>
        </p:txBody>
      </p:sp>
      <p:sp>
        <p:nvSpPr>
          <p:cNvPr id="29" name="Flussdiagramm: Verbinder 28"/>
          <p:cNvSpPr/>
          <p:nvPr/>
        </p:nvSpPr>
        <p:spPr>
          <a:xfrm>
            <a:off x="6528205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934869" y="4521672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36282" y="4954707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4357043" y="5401243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222260" y="5850655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</p:spTree>
    <p:extLst>
      <p:ext uri="{BB962C8B-B14F-4D97-AF65-F5344CB8AC3E}">
        <p14:creationId xmlns:p14="http://schemas.microsoft.com/office/powerpoint/2010/main" val="1635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739579"/>
            <a:ext cx="8508999" cy="410369"/>
          </a:xfrm>
        </p:spPr>
        <p:txBody>
          <a:bodyPr/>
          <a:lstStyle/>
          <a:p>
            <a:r>
              <a:rPr lang="de-DE" dirty="0"/>
              <a:t>Single vs. Parallel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85887"/>
            <a:ext cx="6191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44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 (1)</Template>
  <TotalTime>0</TotalTime>
  <Words>129</Words>
  <Application>Microsoft Office PowerPoint</Application>
  <PresentationFormat>Bildschirmpräsentation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7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160104_TUM_Praesentation_p_v1</vt:lpstr>
      <vt:lpstr>Titel 2</vt:lpstr>
      <vt:lpstr>Titel 3</vt:lpstr>
      <vt:lpstr>Inhalt</vt:lpstr>
      <vt:lpstr>Kapiteltrenner blau</vt:lpstr>
      <vt:lpstr>Kapiteltrenner schwarz</vt:lpstr>
      <vt:lpstr>1_Inhalt</vt:lpstr>
      <vt:lpstr>Team 1 - Mandelbrotmenge</vt:lpstr>
      <vt:lpstr>Aufgabenstellung</vt:lpstr>
      <vt:lpstr>Lösungsfindung</vt:lpstr>
      <vt:lpstr>Single-Pixel-Calculation</vt:lpstr>
      <vt:lpstr>Umsetzung der Parallelisierung</vt:lpstr>
      <vt:lpstr>Single vs. Parallel</vt:lpstr>
    </vt:vector>
  </TitlesOfParts>
  <Company>--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1 - Mandelbrotmenge</dc:title>
  <dc:creator>Florian Sprang</dc:creator>
  <cp:lastModifiedBy>WIN-7</cp:lastModifiedBy>
  <cp:revision>20</cp:revision>
  <cp:lastPrinted>2015-07-30T14:04:45Z</cp:lastPrinted>
  <dcterms:created xsi:type="dcterms:W3CDTF">2017-01-24T22:03:37Z</dcterms:created>
  <dcterms:modified xsi:type="dcterms:W3CDTF">2017-01-31T19:23:02Z</dcterms:modified>
</cp:coreProperties>
</file>