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244" autoAdjust="0"/>
  </p:normalViewPr>
  <p:slideViewPr>
    <p:cSldViewPr snapToGrid="0">
      <p:cViewPr varScale="1">
        <p:scale>
          <a:sx n="80" d="100"/>
          <a:sy n="80" d="100"/>
        </p:scale>
        <p:origin x="169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/>
              <a:t>Referenten: </a:t>
            </a:r>
            <a:r>
              <a:rPr lang="de-DE" dirty="0"/>
              <a:t>Oliver Jung, Robin </a:t>
            </a:r>
            <a:r>
              <a:rPr lang="de-DE" dirty="0" err="1"/>
              <a:t>Ostner</a:t>
            </a:r>
            <a:r>
              <a:rPr lang="de-DE" dirty="0"/>
              <a:t>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9" y="1404703"/>
            <a:ext cx="4518835" cy="451883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129</Words>
  <Application>Microsoft Office PowerPoint</Application>
  <PresentationFormat>Bildschirmpräsentation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Robin Ostner</cp:lastModifiedBy>
  <cp:revision>23</cp:revision>
  <cp:lastPrinted>2015-07-30T14:04:45Z</cp:lastPrinted>
  <dcterms:created xsi:type="dcterms:W3CDTF">2017-01-24T22:03:37Z</dcterms:created>
  <dcterms:modified xsi:type="dcterms:W3CDTF">2017-01-31T19:48:30Z</dcterms:modified>
</cp:coreProperties>
</file>