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413" r:id="rId8"/>
    <p:sldId id="396" r:id="rId9"/>
    <p:sldId id="392" r:id="rId10"/>
    <p:sldId id="373" r:id="rId11"/>
    <p:sldId id="397" r:id="rId12"/>
    <p:sldId id="398" r:id="rId13"/>
    <p:sldId id="402" r:id="rId14"/>
    <p:sldId id="405" r:id="rId15"/>
    <p:sldId id="407" r:id="rId16"/>
    <p:sldId id="408" r:id="rId17"/>
    <p:sldId id="409" r:id="rId18"/>
    <p:sldId id="410" r:id="rId19"/>
    <p:sldId id="411" r:id="rId20"/>
    <p:sldId id="412" r:id="rId21"/>
    <p:sldId id="416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5083" autoAdjust="0"/>
  </p:normalViewPr>
  <p:slideViewPr>
    <p:cSldViewPr snapToGrid="0">
      <p:cViewPr>
        <p:scale>
          <a:sx n="66" d="100"/>
          <a:sy n="66" d="100"/>
        </p:scale>
        <p:origin x="2105" y="4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window</a:t>
            </a:r>
            <a:r>
              <a:rPr lang="de-DE" dirty="0"/>
              <a:t> (…)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1.611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1.0449999999999999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1.6919999999999999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1.044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zoom (…)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88.436999999999998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86.180999999999997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101.47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68.441000000000003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Saman Miran, Maria Schulze, Robin Ostner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Rechnertechnik und Rechnerorganisation</a:t>
            </a:r>
          </a:p>
          <a:p>
            <a:r>
              <a:rPr lang="de-DE" dirty="0"/>
              <a:t>Garching, 04. Februar 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sz="3200" dirty="0"/>
              <a:t>Team 15 - Pixelwiederholung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SISD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671740" y="3416163"/>
            <a:ext cx="182101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</a:t>
            </a:r>
            <a:r>
              <a:rPr lang="de-DE" dirty="0" err="1">
                <a:latin typeface="+mn-lt"/>
              </a:rPr>
              <a:t>Neighbor</a:t>
            </a:r>
            <a:endParaRPr lang="de-DE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aktuellen 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Pixel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195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79114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54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SIMD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434496" y="3416163"/>
            <a:ext cx="229550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</a:t>
            </a:r>
            <a:r>
              <a:rPr lang="de-DE" dirty="0" err="1">
                <a:latin typeface="+mn-lt"/>
              </a:rPr>
              <a:t>Neighbor</a:t>
            </a:r>
            <a:endParaRPr lang="de-DE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4 Pixel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gleichzeitig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6138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244982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63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821873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48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1A7A305-145E-441F-B9EF-B711087AE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80" y="2483991"/>
            <a:ext cx="7679018" cy="221755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0AAAA1-F216-4A58-AE08-74AC9F138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62" y="2070531"/>
            <a:ext cx="8508999" cy="43418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Zoom-Version mit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Bessere Debugging-Tools von Anfang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JPG-Format Unterstützung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Eindeutiger Lösungsweg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Lösungsalternativen und Verbesserungsvorschläge</a:t>
            </a:r>
          </a:p>
        </p:txBody>
      </p:sp>
    </p:spTree>
    <p:extLst>
      <p:ext uri="{BB962C8B-B14F-4D97-AF65-F5344CB8AC3E}">
        <p14:creationId xmlns:p14="http://schemas.microsoft.com/office/powerpoint/2010/main" val="134037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3DA2C2-D9A3-4E90-9A6E-172F51DD4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98B6E1-2A00-4A0C-9C16-6491547C7C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49C8CC-3F39-4243-AECD-8B3914670095}"/>
              </a:ext>
            </a:extLst>
          </p:cNvPr>
          <p:cNvSpPr txBox="1"/>
          <p:nvPr/>
        </p:nvSpPr>
        <p:spPr>
          <a:xfrm>
            <a:off x="3268117" y="3139593"/>
            <a:ext cx="2607765" cy="578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>
                <a:latin typeface="+mn-lt"/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8838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1622400" y="3064204"/>
            <a:ext cx="1301123" cy="1283351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920302" y="5281809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DDDDCF9-0F8F-4756-91E4-D9FF9A048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5369270" y="2536941"/>
            <a:ext cx="2246248" cy="23502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C2B29D-0BC7-409B-B67D-3C822190F17D}"/>
              </a:ext>
            </a:extLst>
          </p:cNvPr>
          <p:cNvSpPr txBox="1"/>
          <p:nvPr/>
        </p:nvSpPr>
        <p:spPr>
          <a:xfrm>
            <a:off x="5420113" y="5281809"/>
            <a:ext cx="21445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Vergrößerter Ausschnitt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7FB29540-3191-42A6-9472-D591906BBEE7}"/>
              </a:ext>
            </a:extLst>
          </p:cNvPr>
          <p:cNvSpPr/>
          <p:nvPr/>
        </p:nvSpPr>
        <p:spPr>
          <a:xfrm>
            <a:off x="3849761" y="352331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29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</a:t>
            </a:r>
            <a:r>
              <a:rPr lang="de-DE" sz="3200" dirty="0" err="1"/>
              <a:t>window</a:t>
            </a:r>
            <a:r>
              <a:rPr lang="de-DE" sz="3200" dirty="0"/>
              <a:t>(…)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998974" y="2742377"/>
            <a:ext cx="1624612" cy="160242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B6FA6AB-931F-4658-8F74-720BEA5E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969735" y="2742378"/>
            <a:ext cx="1624612" cy="1602421"/>
          </a:xfrm>
          <a:prstGeom prst="rect">
            <a:avLst/>
          </a:prstGeom>
        </p:spPr>
      </p:pic>
      <p:pic>
        <p:nvPicPr>
          <p:cNvPr id="28" name="Inhaltsplatzhalter 4">
            <a:extLst>
              <a:ext uri="{FF2B5EF4-FFF2-40B4-BE49-F238E27FC236}">
                <a16:creationId xmlns:a16="http://schemas.microsoft.com/office/drawing/2014/main" id="{2EED7D91-71BF-4A30-81AA-F943B892B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6905248" y="3163377"/>
            <a:ext cx="821981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6FE67E4-D68D-4445-8E68-243DC8FFE593}"/>
              </a:ext>
            </a:extLst>
          </p:cNvPr>
          <p:cNvCxnSpPr/>
          <p:nvPr/>
        </p:nvCxnSpPr>
        <p:spPr>
          <a:xfrm>
            <a:off x="4204782" y="26264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E96BD30-FDAE-491F-850F-968F3531D716}"/>
              </a:ext>
            </a:extLst>
          </p:cNvPr>
          <p:cNvCxnSpPr/>
          <p:nvPr/>
        </p:nvCxnSpPr>
        <p:spPr>
          <a:xfrm>
            <a:off x="4383852" y="3106497"/>
            <a:ext cx="0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CF20173-3221-4127-BA1C-68FF0B79668F}"/>
              </a:ext>
            </a:extLst>
          </p:cNvPr>
          <p:cNvCxnSpPr>
            <a:cxnSpLocks/>
          </p:cNvCxnSpPr>
          <p:nvPr/>
        </p:nvCxnSpPr>
        <p:spPr>
          <a:xfrm>
            <a:off x="5197287" y="3093162"/>
            <a:ext cx="0" cy="851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A69AE2D-2094-434A-828F-55FC697356B3}"/>
              </a:ext>
            </a:extLst>
          </p:cNvPr>
          <p:cNvCxnSpPr>
            <a:cxnSpLocks/>
          </p:cNvCxnSpPr>
          <p:nvPr/>
        </p:nvCxnSpPr>
        <p:spPr>
          <a:xfrm>
            <a:off x="4369565" y="3106497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6BC3EB3-C424-4950-9857-35D88C803CD8}"/>
              </a:ext>
            </a:extLst>
          </p:cNvPr>
          <p:cNvCxnSpPr>
            <a:cxnSpLocks/>
          </p:cNvCxnSpPr>
          <p:nvPr/>
        </p:nvCxnSpPr>
        <p:spPr>
          <a:xfrm>
            <a:off x="4373367" y="3930426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458619" y="4706472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7E1401-F390-43D4-8674-39D05A8FA519}"/>
              </a:ext>
            </a:extLst>
          </p:cNvPr>
          <p:cNvSpPr txBox="1"/>
          <p:nvPr/>
        </p:nvSpPr>
        <p:spPr>
          <a:xfrm>
            <a:off x="3784973" y="4706472"/>
            <a:ext cx="199413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 Berechnen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7F69534-A15D-465C-A85C-CF7197804A74}"/>
              </a:ext>
            </a:extLst>
          </p:cNvPr>
          <p:cNvSpPr txBox="1"/>
          <p:nvPr/>
        </p:nvSpPr>
        <p:spPr>
          <a:xfrm>
            <a:off x="6847183" y="4706472"/>
            <a:ext cx="9457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4FDF069-1189-4420-9A53-17EAE6AA8DE9}"/>
              </a:ext>
            </a:extLst>
          </p:cNvPr>
          <p:cNvSpPr/>
          <p:nvPr/>
        </p:nvSpPr>
        <p:spPr>
          <a:xfrm>
            <a:off x="3003818" y="3404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43D4F736-AB93-41C1-8D89-85A52E73FA20}"/>
              </a:ext>
            </a:extLst>
          </p:cNvPr>
          <p:cNvSpPr/>
          <p:nvPr/>
        </p:nvSpPr>
        <p:spPr>
          <a:xfrm>
            <a:off x="6008464" y="3429000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79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CAF87-610F-4527-82EC-E7E35708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95" t="28895" r="47561" b="60360"/>
          <a:stretch/>
        </p:blipFill>
        <p:spPr>
          <a:xfrm>
            <a:off x="451756" y="3244387"/>
            <a:ext cx="805543" cy="8055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zoom(…)</a:t>
            </a:r>
            <a:endParaRPr lang="de-DE" sz="30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A2F0B69-69D8-44BA-8C3D-38F9F112467C}"/>
              </a:ext>
            </a:extLst>
          </p:cNvPr>
          <p:cNvSpPr/>
          <p:nvPr/>
        </p:nvSpPr>
        <p:spPr>
          <a:xfrm>
            <a:off x="1464127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9F8147A-E0EF-480C-BB3B-0CA438C254C2}"/>
              </a:ext>
            </a:extLst>
          </p:cNvPr>
          <p:cNvSpPr/>
          <p:nvPr/>
        </p:nvSpPr>
        <p:spPr>
          <a:xfrm>
            <a:off x="3948791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65B7F05-B0AB-4C6A-AB53-5AF97B045915}"/>
              </a:ext>
            </a:extLst>
          </p:cNvPr>
          <p:cNvSpPr/>
          <p:nvPr/>
        </p:nvSpPr>
        <p:spPr>
          <a:xfrm>
            <a:off x="6398076" y="3462961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915985-854A-4BEB-934D-3E747890592B}"/>
              </a:ext>
            </a:extLst>
          </p:cNvPr>
          <p:cNvSpPr txBox="1"/>
          <p:nvPr/>
        </p:nvSpPr>
        <p:spPr>
          <a:xfrm>
            <a:off x="501866" y="4554296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64AEB1-B331-43C4-904D-D4EA8F1F9C3B}"/>
              </a:ext>
            </a:extLst>
          </p:cNvPr>
          <p:cNvSpPr txBox="1"/>
          <p:nvPr/>
        </p:nvSpPr>
        <p:spPr>
          <a:xfrm>
            <a:off x="2594385" y="4554296"/>
            <a:ext cx="85279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1C10E4-C068-4199-8CBF-8B075CFDFF02}"/>
              </a:ext>
            </a:extLst>
          </p:cNvPr>
          <p:cNvSpPr txBox="1"/>
          <p:nvPr/>
        </p:nvSpPr>
        <p:spPr>
          <a:xfrm>
            <a:off x="4610057" y="4554296"/>
            <a:ext cx="160620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Nearest </a:t>
            </a:r>
            <a:r>
              <a:rPr lang="de-DE" sz="1600" dirty="0" err="1">
                <a:latin typeface="+mn-lt"/>
              </a:rPr>
              <a:t>Neighbor</a:t>
            </a:r>
            <a:endParaRPr lang="de-DE" sz="1600" dirty="0">
              <a:latin typeface="+mn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653CE95-7BC9-4DF7-8C9E-B457978A993C}"/>
              </a:ext>
            </a:extLst>
          </p:cNvPr>
          <p:cNvSpPr txBox="1"/>
          <p:nvPr/>
        </p:nvSpPr>
        <p:spPr>
          <a:xfrm>
            <a:off x="6991347" y="4530828"/>
            <a:ext cx="18172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Rand Pixel auffüllen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5B6B59-4E29-4C2A-8A4A-D981175F1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6" t="46720" r="56372" b="44596"/>
          <a:stretch/>
        </p:blipFill>
        <p:spPr>
          <a:xfrm>
            <a:off x="4784269" y="2969006"/>
            <a:ext cx="1371600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5D84FC0-E372-4508-A04C-C6FD75020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5" t="46776" r="56373" b="44509"/>
          <a:stretch/>
        </p:blipFill>
        <p:spPr>
          <a:xfrm>
            <a:off x="2334984" y="2950440"/>
            <a:ext cx="1371600" cy="1371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0E73AA2-A593-403F-8827-8B5204CDC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89" t="46771" r="56454" b="44568"/>
          <a:stretch/>
        </p:blipFill>
        <p:spPr>
          <a:xfrm>
            <a:off x="7233554" y="2950440"/>
            <a:ext cx="1293176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window</a:t>
            </a:r>
            <a:r>
              <a:rPr lang="de-DE" i="1" dirty="0"/>
              <a:t>(…) </a:t>
            </a:r>
            <a:r>
              <a:rPr lang="de-DE" dirty="0"/>
              <a:t>und </a:t>
            </a:r>
            <a:r>
              <a:rPr lang="de-DE" i="1" dirty="0"/>
              <a:t>zoom(…)</a:t>
            </a:r>
            <a:r>
              <a:rPr lang="de-DE" dirty="0"/>
              <a:t> in C implementieren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Funktionierender Assembler-Code ohne SIMD-Befehle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Parallelisieren der beiden Funktionen mit SIMD-Befehlen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Vollständige Version mit Zeitmessung und allen verschiedenen Implementierungen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SISD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32EB5CF-CF3A-4273-BE6B-1C73A4EA9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8887" y="2341594"/>
            <a:ext cx="2506225" cy="2471992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C331EE-8A66-40C1-A47B-975DFC216D85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318887" y="4222528"/>
            <a:ext cx="586585" cy="591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13B71710-646A-472E-A339-5D7B79384EA0}"/>
              </a:ext>
            </a:extLst>
          </p:cNvPr>
          <p:cNvSpPr/>
          <p:nvPr/>
        </p:nvSpPr>
        <p:spPr>
          <a:xfrm>
            <a:off x="3263991" y="4745704"/>
            <a:ext cx="109792" cy="10979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67FC416-7608-4998-9EBA-332A114AB8C3}"/>
              </a:ext>
            </a:extLst>
          </p:cNvPr>
          <p:cNvSpPr/>
          <p:nvPr/>
        </p:nvSpPr>
        <p:spPr>
          <a:xfrm>
            <a:off x="3891887" y="4143347"/>
            <a:ext cx="92766" cy="927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822ABC-8F4C-41EE-8D44-C7859D7FB0FF}"/>
              </a:ext>
            </a:extLst>
          </p:cNvPr>
          <p:cNvSpPr txBox="1"/>
          <p:nvPr/>
        </p:nvSpPr>
        <p:spPr>
          <a:xfrm>
            <a:off x="3316926" y="5400822"/>
            <a:ext cx="250818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Offset auf Pointer addieren </a:t>
            </a:r>
          </a:p>
        </p:txBody>
      </p:sp>
    </p:spTree>
    <p:extLst>
      <p:ext uri="{BB962C8B-B14F-4D97-AF65-F5344CB8AC3E}">
        <p14:creationId xmlns:p14="http://schemas.microsoft.com/office/powerpoint/2010/main" val="268361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SISD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3096358" y="246571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671408" y="204544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953218" y="231998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326152" y="268445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133028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4003276" y="3376002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4191349" y="32832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334632" y="3667351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4985501" y="3656681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323200" y="3667351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326242" y="4326617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610605" y="3417479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29070" y="4389681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584492" y="4667437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905017" y="4350130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669025" y="3618038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2082013" y="385963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856686" y="3870829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SIMD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3095048" y="2459923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670098" y="2039653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951908" y="2314201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324842" y="2678669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365525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4001966" y="3370215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4190039" y="32774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333322" y="3661564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4984191" y="3650894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321890" y="3661564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324932" y="4320830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609295" y="3411692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27760" y="4383894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583182" y="4661650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903707" y="4344343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667715" y="3612251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2080703" y="3853851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855376" y="386504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85C3477-4844-4F65-8FFA-1E79C3F4A930}"/>
              </a:ext>
            </a:extLst>
          </p:cNvPr>
          <p:cNvSpPr txBox="1"/>
          <p:nvPr/>
        </p:nvSpPr>
        <p:spPr>
          <a:xfrm>
            <a:off x="4514875" y="4786580"/>
            <a:ext cx="27411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x 8</a:t>
            </a:r>
          </a:p>
        </p:txBody>
      </p:sp>
    </p:spTree>
    <p:extLst>
      <p:ext uri="{BB962C8B-B14F-4D97-AF65-F5344CB8AC3E}">
        <p14:creationId xmlns:p14="http://schemas.microsoft.com/office/powerpoint/2010/main" val="66024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SISD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90689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63356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328</Words>
  <Application>Microsoft Office PowerPoint</Application>
  <PresentationFormat>Bildschirmpräsentation (4:3)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Team 15 - Pixelwiederholung</vt:lpstr>
      <vt:lpstr>Problemstellung</vt:lpstr>
      <vt:lpstr>Problemstellung – window(…)</vt:lpstr>
      <vt:lpstr>Problemstellung – zoom(…)</vt:lpstr>
      <vt:lpstr>Lösungsfindung</vt:lpstr>
      <vt:lpstr>Implementierung window(…) - SISD</vt:lpstr>
      <vt:lpstr>Implementierung window(…) - SISD</vt:lpstr>
      <vt:lpstr>Implementierung window(…) - SIMD</vt:lpstr>
      <vt:lpstr>Implementierung zoom(…) - SISD</vt:lpstr>
      <vt:lpstr>Implementierung zoom(…) - SISD</vt:lpstr>
      <vt:lpstr>Implementierung zoom(…) - SIMD</vt:lpstr>
      <vt:lpstr>Implementierung zoom(…) - SIMD</vt:lpstr>
      <vt:lpstr>Ergebnisse</vt:lpstr>
      <vt:lpstr>Ergebnisse</vt:lpstr>
      <vt:lpstr>Lösungsalternativen und Verbesserungsvorschläge</vt:lpstr>
      <vt:lpstr>PowerPoint-Präsentation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ASP – Team 15</dc:title>
  <dc:creator>Robin Ostner</dc:creator>
  <cp:lastModifiedBy>Robin Ostner</cp:lastModifiedBy>
  <cp:revision>38</cp:revision>
  <cp:lastPrinted>2015-07-30T14:04:45Z</cp:lastPrinted>
  <dcterms:created xsi:type="dcterms:W3CDTF">2018-02-04T10:50:17Z</dcterms:created>
  <dcterms:modified xsi:type="dcterms:W3CDTF">2018-02-04T19:58:34Z</dcterms:modified>
</cp:coreProperties>
</file>