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3118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122363"/>
            <a:ext cx="137338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3602038"/>
            <a:ext cx="137338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9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365125"/>
            <a:ext cx="394848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365125"/>
            <a:ext cx="11616556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64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1709739"/>
            <a:ext cx="157939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4589464"/>
            <a:ext cx="157939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40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1825625"/>
            <a:ext cx="778252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1825625"/>
            <a:ext cx="7782521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22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365126"/>
            <a:ext cx="15793939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1681163"/>
            <a:ext cx="77467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2505075"/>
            <a:ext cx="774675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1681163"/>
            <a:ext cx="77849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2505075"/>
            <a:ext cx="778490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3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88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96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987426"/>
            <a:ext cx="92703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6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987426"/>
            <a:ext cx="92703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96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365126"/>
            <a:ext cx="15793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1825625"/>
            <a:ext cx="1579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C3DA-85A0-43E9-871A-D166CADD4244}" type="datetimeFigureOut">
              <a:rPr lang="de-DE" smtClean="0"/>
              <a:t>17.06.2022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6356351"/>
            <a:ext cx="618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3DA9-DF61-4553-9405-1CA672CC4D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5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5CA2542-76B9-4358-3EC4-1E60E5E248A9}"/>
              </a:ext>
            </a:extLst>
          </p:cNvPr>
          <p:cNvSpPr/>
          <p:nvPr/>
        </p:nvSpPr>
        <p:spPr>
          <a:xfrm>
            <a:off x="3323052" y="547476"/>
            <a:ext cx="13159899" cy="472919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AABBBB-BB20-963B-33DC-1937E9A54E89}"/>
              </a:ext>
            </a:extLst>
          </p:cNvPr>
          <p:cNvSpPr txBox="1"/>
          <p:nvPr/>
        </p:nvSpPr>
        <p:spPr>
          <a:xfrm>
            <a:off x="3918671" y="178144"/>
            <a:ext cx="739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NGINX Webserver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445CAE-C703-3978-A0C0-48A67481CA9B}"/>
              </a:ext>
            </a:extLst>
          </p:cNvPr>
          <p:cNvSpPr txBox="1"/>
          <p:nvPr/>
        </p:nvSpPr>
        <p:spPr>
          <a:xfrm>
            <a:off x="3731317" y="970712"/>
            <a:ext cx="666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Angular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6096CB-1190-9469-3BDE-5B90D06AD47C}"/>
              </a:ext>
            </a:extLst>
          </p:cNvPr>
          <p:cNvSpPr/>
          <p:nvPr/>
        </p:nvSpPr>
        <p:spPr>
          <a:xfrm>
            <a:off x="3731318" y="1348229"/>
            <a:ext cx="3089944" cy="25442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Präsentationsschicht</a:t>
            </a:r>
          </a:p>
          <a:p>
            <a:pPr algn="ctr"/>
            <a:endParaRPr lang="de-DE" dirty="0"/>
          </a:p>
          <a:p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7340B7-1530-E3DE-0489-96148B275A55}"/>
              </a:ext>
            </a:extLst>
          </p:cNvPr>
          <p:cNvSpPr/>
          <p:nvPr/>
        </p:nvSpPr>
        <p:spPr>
          <a:xfrm>
            <a:off x="6802391" y="1348231"/>
            <a:ext cx="4873298" cy="2544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Anwendungsschicht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738D017-0935-59A5-A1AF-D7C7077CDD1A}"/>
              </a:ext>
            </a:extLst>
          </p:cNvPr>
          <p:cNvSpPr/>
          <p:nvPr/>
        </p:nvSpPr>
        <p:spPr>
          <a:xfrm>
            <a:off x="4592586" y="2346274"/>
            <a:ext cx="2046210" cy="2768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Startseite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0F99AD6-52E5-7386-75D8-6D46069343E2}"/>
              </a:ext>
            </a:extLst>
          </p:cNvPr>
          <p:cNvSpPr/>
          <p:nvPr/>
        </p:nvSpPr>
        <p:spPr>
          <a:xfrm>
            <a:off x="4592586" y="2747988"/>
            <a:ext cx="2046210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Planungsschritte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F57DA2-1376-4967-1071-77279761B566}"/>
              </a:ext>
            </a:extLst>
          </p:cNvPr>
          <p:cNvSpPr/>
          <p:nvPr/>
        </p:nvSpPr>
        <p:spPr>
          <a:xfrm>
            <a:off x="4592586" y="1944564"/>
            <a:ext cx="2046210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Import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2B16F9-6FEA-5849-8597-EF464A5533CF}"/>
              </a:ext>
            </a:extLst>
          </p:cNvPr>
          <p:cNvSpPr/>
          <p:nvPr/>
        </p:nvSpPr>
        <p:spPr>
          <a:xfrm>
            <a:off x="4592586" y="3147352"/>
            <a:ext cx="2046210" cy="276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Export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E3D8F1B-C6C1-88EA-1F80-1EF309347450}"/>
              </a:ext>
            </a:extLst>
          </p:cNvPr>
          <p:cNvSpPr/>
          <p:nvPr/>
        </p:nvSpPr>
        <p:spPr>
          <a:xfrm>
            <a:off x="4038915" y="1717561"/>
            <a:ext cx="2684477" cy="20071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H</a:t>
            </a:r>
          </a:p>
          <a:p>
            <a:r>
              <a:rPr lang="de-DE" dirty="0"/>
              <a:t>T</a:t>
            </a:r>
          </a:p>
          <a:p>
            <a:r>
              <a:rPr lang="de-DE" dirty="0"/>
              <a:t>M</a:t>
            </a:r>
          </a:p>
          <a:p>
            <a:r>
              <a:rPr lang="de-DE" dirty="0"/>
              <a:t>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E76F426-DE00-DB44-DB41-CAB28C9123D2}"/>
              </a:ext>
            </a:extLst>
          </p:cNvPr>
          <p:cNvSpPr/>
          <p:nvPr/>
        </p:nvSpPr>
        <p:spPr>
          <a:xfrm>
            <a:off x="7223937" y="2304930"/>
            <a:ext cx="1728133" cy="630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Komponenten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81C4407-4D66-C8D9-9FE6-613A61194BBD}"/>
              </a:ext>
            </a:extLst>
          </p:cNvPr>
          <p:cNvSpPr/>
          <p:nvPr/>
        </p:nvSpPr>
        <p:spPr>
          <a:xfrm>
            <a:off x="9449813" y="2304930"/>
            <a:ext cx="1728133" cy="630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C0C8D29-8E42-6623-2219-0D3E0888BA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723392" y="2620358"/>
            <a:ext cx="5005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3F0042C-8785-F5AD-39E1-911CAF3D63CB}"/>
              </a:ext>
            </a:extLst>
          </p:cNvPr>
          <p:cNvCxnSpPr>
            <a:cxnSpLocks/>
          </p:cNvCxnSpPr>
          <p:nvPr/>
        </p:nvCxnSpPr>
        <p:spPr>
          <a:xfrm>
            <a:off x="8952070" y="2620358"/>
            <a:ext cx="5005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701E3C7B-2762-C89C-B84F-04348DE8F6CC}"/>
              </a:ext>
            </a:extLst>
          </p:cNvPr>
          <p:cNvSpPr/>
          <p:nvPr/>
        </p:nvSpPr>
        <p:spPr>
          <a:xfrm>
            <a:off x="3731317" y="4196098"/>
            <a:ext cx="12371669" cy="696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Statische Daten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03BE7A6-3128-692D-A223-192233AC161A}"/>
              </a:ext>
            </a:extLst>
          </p:cNvPr>
          <p:cNvSpPr/>
          <p:nvPr/>
        </p:nvSpPr>
        <p:spPr>
          <a:xfrm>
            <a:off x="715892" y="1010611"/>
            <a:ext cx="1675822" cy="1043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D9F643C-D7FF-E32D-8290-5D88FE09A67B}"/>
              </a:ext>
            </a:extLst>
          </p:cNvPr>
          <p:cNvSpPr txBox="1"/>
          <p:nvPr/>
        </p:nvSpPr>
        <p:spPr>
          <a:xfrm>
            <a:off x="715893" y="636672"/>
            <a:ext cx="167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Browser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11A1B1F-45B1-6559-EF38-BF6B51C53944}"/>
              </a:ext>
            </a:extLst>
          </p:cNvPr>
          <p:cNvSpPr/>
          <p:nvPr/>
        </p:nvSpPr>
        <p:spPr>
          <a:xfrm>
            <a:off x="799782" y="1315841"/>
            <a:ext cx="1510713" cy="4339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Speicher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BF5F567-9403-B77E-01F3-EA612386D41F}"/>
              </a:ext>
            </a:extLst>
          </p:cNvPr>
          <p:cNvSpPr/>
          <p:nvPr/>
        </p:nvSpPr>
        <p:spPr>
          <a:xfrm>
            <a:off x="11675689" y="1348227"/>
            <a:ext cx="4427298" cy="25442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Datenschicht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2AAE8235-9FED-08F0-3A38-EE62EA1AA057}"/>
              </a:ext>
            </a:extLst>
          </p:cNvPr>
          <p:cNvSpPr/>
          <p:nvPr/>
        </p:nvSpPr>
        <p:spPr>
          <a:xfrm>
            <a:off x="12161551" y="1903220"/>
            <a:ext cx="3396343" cy="401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Stammdaten Fertigungsteile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85BA9DE-5731-22B2-F43C-AEDC53A161AB}"/>
              </a:ext>
            </a:extLst>
          </p:cNvPr>
          <p:cNvSpPr/>
          <p:nvPr/>
        </p:nvSpPr>
        <p:spPr>
          <a:xfrm>
            <a:off x="12161551" y="2940681"/>
            <a:ext cx="3396343" cy="401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Stammdaten Kaufteile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BACE78-F823-E1C2-733A-545D90E00BDA}"/>
              </a:ext>
            </a:extLst>
          </p:cNvPr>
          <p:cNvCxnSpPr>
            <a:cxnSpLocks/>
          </p:cNvCxnSpPr>
          <p:nvPr/>
        </p:nvCxnSpPr>
        <p:spPr>
          <a:xfrm>
            <a:off x="11177946" y="2620358"/>
            <a:ext cx="5005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11091902-A39F-8FF6-F079-723550F8C0B9}"/>
              </a:ext>
            </a:extLst>
          </p:cNvPr>
          <p:cNvSpPr/>
          <p:nvPr/>
        </p:nvSpPr>
        <p:spPr>
          <a:xfrm>
            <a:off x="715892" y="2475407"/>
            <a:ext cx="1675822" cy="1043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BA8B588-7B09-AF3E-738A-3309CE0928A4}"/>
              </a:ext>
            </a:extLst>
          </p:cNvPr>
          <p:cNvSpPr txBox="1"/>
          <p:nvPr/>
        </p:nvSpPr>
        <p:spPr>
          <a:xfrm>
            <a:off x="715893" y="2101468"/>
            <a:ext cx="167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Browser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C8FF2F-BA02-CFBA-67C1-B41F62C3531C}"/>
              </a:ext>
            </a:extLst>
          </p:cNvPr>
          <p:cNvSpPr/>
          <p:nvPr/>
        </p:nvSpPr>
        <p:spPr>
          <a:xfrm>
            <a:off x="799782" y="2780637"/>
            <a:ext cx="1510713" cy="4339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Speicher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6A1B376-798D-6506-17FB-14E7B29D0C01}"/>
              </a:ext>
            </a:extLst>
          </p:cNvPr>
          <p:cNvSpPr/>
          <p:nvPr/>
        </p:nvSpPr>
        <p:spPr>
          <a:xfrm>
            <a:off x="715892" y="3996692"/>
            <a:ext cx="1675822" cy="1043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BEB45B-F9B9-1F3D-0A3E-DD036AF8F3E8}"/>
              </a:ext>
            </a:extLst>
          </p:cNvPr>
          <p:cNvSpPr txBox="1"/>
          <p:nvPr/>
        </p:nvSpPr>
        <p:spPr>
          <a:xfrm>
            <a:off x="715893" y="3622753"/>
            <a:ext cx="167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Browser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335FE79-8F93-5C18-393C-7653D2181AD1}"/>
              </a:ext>
            </a:extLst>
          </p:cNvPr>
          <p:cNvSpPr/>
          <p:nvPr/>
        </p:nvSpPr>
        <p:spPr>
          <a:xfrm>
            <a:off x="799782" y="4301922"/>
            <a:ext cx="1510713" cy="43392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Speicher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95B2053-3DF2-6E68-7FA8-DFE81467F9CA}"/>
              </a:ext>
            </a:extLst>
          </p:cNvPr>
          <p:cNvCxnSpPr>
            <a:cxnSpLocks/>
          </p:cNvCxnSpPr>
          <p:nvPr/>
        </p:nvCxnSpPr>
        <p:spPr>
          <a:xfrm>
            <a:off x="2391714" y="1566008"/>
            <a:ext cx="93133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650DBFE-E287-3C5A-3932-6453FA746B6A}"/>
              </a:ext>
            </a:extLst>
          </p:cNvPr>
          <p:cNvCxnSpPr>
            <a:cxnSpLocks/>
          </p:cNvCxnSpPr>
          <p:nvPr/>
        </p:nvCxnSpPr>
        <p:spPr>
          <a:xfrm>
            <a:off x="2391714" y="3024825"/>
            <a:ext cx="93133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ADBA8E9-2932-7ABE-65D5-4FE0CA8A44A8}"/>
              </a:ext>
            </a:extLst>
          </p:cNvPr>
          <p:cNvCxnSpPr>
            <a:cxnSpLocks/>
          </p:cNvCxnSpPr>
          <p:nvPr/>
        </p:nvCxnSpPr>
        <p:spPr>
          <a:xfrm>
            <a:off x="2391714" y="4580362"/>
            <a:ext cx="93133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5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Heck</dc:creator>
  <cp:lastModifiedBy>Christoph Heck</cp:lastModifiedBy>
  <cp:revision>11</cp:revision>
  <dcterms:created xsi:type="dcterms:W3CDTF">2022-06-17T13:52:21Z</dcterms:created>
  <dcterms:modified xsi:type="dcterms:W3CDTF">2022-06-17T14:47:29Z</dcterms:modified>
</cp:coreProperties>
</file>