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Amatic SC"/>
      <p:regular r:id="rId15"/>
      <p:bold r:id="rId16"/>
    </p:embeddedFont>
    <p:embeddedFont>
      <p:font typeface="Source Code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maticSC-regular.fntdata"/><Relationship Id="rId14" Type="http://schemas.openxmlformats.org/officeDocument/2006/relationships/slide" Target="slides/slide10.xml"/><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slide" Target="slides/slide1.xml"/><Relationship Id="rId19" Type="http://schemas.openxmlformats.org/officeDocument/2006/relationships/font" Target="fonts/SourceCodePro-italic.fntdata"/><Relationship Id="rId6" Type="http://schemas.openxmlformats.org/officeDocument/2006/relationships/slide" Target="slides/slide2.xml"/><Relationship Id="rId18" Type="http://schemas.openxmlformats.org/officeDocument/2006/relationships/font" Target="fonts/SourceCode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p2"/>
          <p:cNvSpPr/>
          <p:nvPr/>
        </p:nvSpPr>
        <p:spPr>
          <a:xfrm>
            <a:off x="0" y="0"/>
            <a:ext cx="12192000" cy="45720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415600" y="522867"/>
            <a:ext cx="11360700" cy="35871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10700"/>
              <a:buNone/>
              <a:defRPr sz="10700"/>
            </a:lvl1pPr>
            <a:lvl2pPr lvl="1" algn="ctr">
              <a:spcBef>
                <a:spcPts val="0"/>
              </a:spcBef>
              <a:spcAft>
                <a:spcPts val="0"/>
              </a:spcAft>
              <a:buSzPts val="10700"/>
              <a:buNone/>
              <a:defRPr sz="10700"/>
            </a:lvl2pPr>
            <a:lvl3pPr lvl="2" algn="ctr">
              <a:spcBef>
                <a:spcPts val="0"/>
              </a:spcBef>
              <a:spcAft>
                <a:spcPts val="0"/>
              </a:spcAft>
              <a:buSzPts val="10700"/>
              <a:buNone/>
              <a:defRPr sz="10700"/>
            </a:lvl3pPr>
            <a:lvl4pPr lvl="3" algn="ctr">
              <a:spcBef>
                <a:spcPts val="0"/>
              </a:spcBef>
              <a:spcAft>
                <a:spcPts val="0"/>
              </a:spcAft>
              <a:buSzPts val="10700"/>
              <a:buNone/>
              <a:defRPr sz="10700"/>
            </a:lvl4pPr>
            <a:lvl5pPr lvl="4" algn="ctr">
              <a:spcBef>
                <a:spcPts val="0"/>
              </a:spcBef>
              <a:spcAft>
                <a:spcPts val="0"/>
              </a:spcAft>
              <a:buSzPts val="10700"/>
              <a:buNone/>
              <a:defRPr sz="10700"/>
            </a:lvl5pPr>
            <a:lvl6pPr lvl="5" algn="ctr">
              <a:spcBef>
                <a:spcPts val="0"/>
              </a:spcBef>
              <a:spcAft>
                <a:spcPts val="0"/>
              </a:spcAft>
              <a:buSzPts val="10700"/>
              <a:buNone/>
              <a:defRPr sz="10700"/>
            </a:lvl6pPr>
            <a:lvl7pPr lvl="6" algn="ctr">
              <a:spcBef>
                <a:spcPts val="0"/>
              </a:spcBef>
              <a:spcAft>
                <a:spcPts val="0"/>
              </a:spcAft>
              <a:buSzPts val="10700"/>
              <a:buNone/>
              <a:defRPr sz="10700"/>
            </a:lvl7pPr>
            <a:lvl8pPr lvl="7" algn="ctr">
              <a:spcBef>
                <a:spcPts val="0"/>
              </a:spcBef>
              <a:spcAft>
                <a:spcPts val="0"/>
              </a:spcAft>
              <a:buSzPts val="10700"/>
              <a:buNone/>
              <a:defRPr sz="10700"/>
            </a:lvl8pPr>
            <a:lvl9pPr lvl="8" algn="ctr">
              <a:spcBef>
                <a:spcPts val="0"/>
              </a:spcBef>
              <a:spcAft>
                <a:spcPts val="0"/>
              </a:spcAft>
              <a:buSzPts val="10700"/>
              <a:buNone/>
              <a:defRPr sz="10700"/>
            </a:lvl9pPr>
          </a:lstStyle>
          <a:p/>
        </p:txBody>
      </p:sp>
      <p:sp>
        <p:nvSpPr>
          <p:cNvPr id="16" name="Google Shape;16;p2"/>
          <p:cNvSpPr txBox="1"/>
          <p:nvPr>
            <p:ph idx="1" type="subTitle"/>
          </p:nvPr>
        </p:nvSpPr>
        <p:spPr>
          <a:xfrm>
            <a:off x="415600" y="5187200"/>
            <a:ext cx="11360700" cy="941700"/>
          </a:xfrm>
          <a:prstGeom prst="rect">
            <a:avLst/>
          </a:prstGeom>
        </p:spPr>
        <p:txBody>
          <a:bodyPr anchorCtr="0" anchor="ctr" bIns="121900" lIns="121900" spcFirstLastPara="1" rIns="121900" wrap="square" tIns="121900">
            <a:noAutofit/>
          </a:bodyPr>
          <a:lstStyle>
            <a:lvl1pPr lvl="0" algn="ctr">
              <a:lnSpc>
                <a:spcPct val="100000"/>
              </a:lnSpc>
              <a:spcBef>
                <a:spcPts val="0"/>
              </a:spcBef>
              <a:spcAft>
                <a:spcPts val="0"/>
              </a:spcAft>
              <a:buClr>
                <a:schemeClr val="accent1"/>
              </a:buClr>
              <a:buSzPts val="2800"/>
              <a:buNone/>
              <a:defRPr b="1" sz="2800">
                <a:solidFill>
                  <a:schemeClr val="accent1"/>
                </a:solidFill>
              </a:defRPr>
            </a:lvl1pPr>
            <a:lvl2pPr lvl="1" algn="ctr">
              <a:lnSpc>
                <a:spcPct val="100000"/>
              </a:lnSpc>
              <a:spcBef>
                <a:spcPts val="0"/>
              </a:spcBef>
              <a:spcAft>
                <a:spcPts val="0"/>
              </a:spcAft>
              <a:buClr>
                <a:schemeClr val="accent1"/>
              </a:buClr>
              <a:buSzPts val="2800"/>
              <a:buNone/>
              <a:defRPr b="1" sz="2800">
                <a:solidFill>
                  <a:schemeClr val="accent1"/>
                </a:solidFill>
              </a:defRPr>
            </a:lvl2pPr>
            <a:lvl3pPr lvl="2" algn="ctr">
              <a:lnSpc>
                <a:spcPct val="100000"/>
              </a:lnSpc>
              <a:spcBef>
                <a:spcPts val="0"/>
              </a:spcBef>
              <a:spcAft>
                <a:spcPts val="0"/>
              </a:spcAft>
              <a:buClr>
                <a:schemeClr val="accent1"/>
              </a:buClr>
              <a:buSzPts val="2800"/>
              <a:buNone/>
              <a:defRPr b="1" sz="2800">
                <a:solidFill>
                  <a:schemeClr val="accent1"/>
                </a:solidFill>
              </a:defRPr>
            </a:lvl3pPr>
            <a:lvl4pPr lvl="3" algn="ctr">
              <a:lnSpc>
                <a:spcPct val="100000"/>
              </a:lnSpc>
              <a:spcBef>
                <a:spcPts val="0"/>
              </a:spcBef>
              <a:spcAft>
                <a:spcPts val="0"/>
              </a:spcAft>
              <a:buClr>
                <a:schemeClr val="accent1"/>
              </a:buClr>
              <a:buSzPts val="2800"/>
              <a:buNone/>
              <a:defRPr b="1" sz="2800">
                <a:solidFill>
                  <a:schemeClr val="accent1"/>
                </a:solidFill>
              </a:defRPr>
            </a:lvl4pPr>
            <a:lvl5pPr lvl="4" algn="ctr">
              <a:lnSpc>
                <a:spcPct val="100000"/>
              </a:lnSpc>
              <a:spcBef>
                <a:spcPts val="0"/>
              </a:spcBef>
              <a:spcAft>
                <a:spcPts val="0"/>
              </a:spcAft>
              <a:buClr>
                <a:schemeClr val="accent1"/>
              </a:buClr>
              <a:buSzPts val="2800"/>
              <a:buNone/>
              <a:defRPr b="1" sz="2800">
                <a:solidFill>
                  <a:schemeClr val="accent1"/>
                </a:solidFill>
              </a:defRPr>
            </a:lvl5pPr>
            <a:lvl6pPr lvl="5" algn="ctr">
              <a:lnSpc>
                <a:spcPct val="100000"/>
              </a:lnSpc>
              <a:spcBef>
                <a:spcPts val="0"/>
              </a:spcBef>
              <a:spcAft>
                <a:spcPts val="0"/>
              </a:spcAft>
              <a:buClr>
                <a:schemeClr val="accent1"/>
              </a:buClr>
              <a:buSzPts val="2800"/>
              <a:buNone/>
              <a:defRPr b="1" sz="2800">
                <a:solidFill>
                  <a:schemeClr val="accent1"/>
                </a:solidFill>
              </a:defRPr>
            </a:lvl6pPr>
            <a:lvl7pPr lvl="6" algn="ctr">
              <a:lnSpc>
                <a:spcPct val="100000"/>
              </a:lnSpc>
              <a:spcBef>
                <a:spcPts val="0"/>
              </a:spcBef>
              <a:spcAft>
                <a:spcPts val="0"/>
              </a:spcAft>
              <a:buClr>
                <a:schemeClr val="accent1"/>
              </a:buClr>
              <a:buSzPts val="2800"/>
              <a:buNone/>
              <a:defRPr b="1" sz="2800">
                <a:solidFill>
                  <a:schemeClr val="accent1"/>
                </a:solidFill>
              </a:defRPr>
            </a:lvl7pPr>
            <a:lvl8pPr lvl="7" algn="ctr">
              <a:lnSpc>
                <a:spcPct val="100000"/>
              </a:lnSpc>
              <a:spcBef>
                <a:spcPts val="0"/>
              </a:spcBef>
              <a:spcAft>
                <a:spcPts val="0"/>
              </a:spcAft>
              <a:buClr>
                <a:schemeClr val="accent1"/>
              </a:buClr>
              <a:buSzPts val="2800"/>
              <a:buNone/>
              <a:defRPr b="1" sz="2800">
                <a:solidFill>
                  <a:schemeClr val="accent1"/>
                </a:solidFill>
              </a:defRPr>
            </a:lvl8pPr>
            <a:lvl9pPr lvl="8" algn="ctr">
              <a:lnSpc>
                <a:spcPct val="100000"/>
              </a:lnSpc>
              <a:spcBef>
                <a:spcPts val="0"/>
              </a:spcBef>
              <a:spcAft>
                <a:spcPts val="0"/>
              </a:spcAft>
              <a:buClr>
                <a:schemeClr val="accent1"/>
              </a:buClr>
              <a:buSzPts val="2800"/>
              <a:buNone/>
              <a:defRPr b="1" sz="2800">
                <a:solidFill>
                  <a:schemeClr val="accent1"/>
                </a:solidFill>
              </a:defRPr>
            </a:lvl9pPr>
          </a:lstStyle>
          <a:p/>
        </p:txBody>
      </p:sp>
      <p:sp>
        <p:nvSpPr>
          <p:cNvPr id="17" name="Google Shape;17;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415600" y="1653700"/>
            <a:ext cx="11360700" cy="26424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16000"/>
              <a:buNone/>
              <a:defRPr sz="16000">
                <a:solidFill>
                  <a:schemeClr val="lt1"/>
                </a:solidFill>
                <a:highlight>
                  <a:schemeClr val="accent1"/>
                </a:highlight>
              </a:defRPr>
            </a:lvl1pPr>
            <a:lvl2pPr lvl="1" algn="ctr">
              <a:spcBef>
                <a:spcPts val="0"/>
              </a:spcBef>
              <a:spcAft>
                <a:spcPts val="0"/>
              </a:spcAft>
              <a:buClr>
                <a:schemeClr val="lt1"/>
              </a:buClr>
              <a:buSzPts val="16000"/>
              <a:buNone/>
              <a:defRPr sz="16000">
                <a:solidFill>
                  <a:schemeClr val="lt1"/>
                </a:solidFill>
                <a:highlight>
                  <a:schemeClr val="accent1"/>
                </a:highlight>
              </a:defRPr>
            </a:lvl2pPr>
            <a:lvl3pPr lvl="2" algn="ctr">
              <a:spcBef>
                <a:spcPts val="0"/>
              </a:spcBef>
              <a:spcAft>
                <a:spcPts val="0"/>
              </a:spcAft>
              <a:buClr>
                <a:schemeClr val="lt1"/>
              </a:buClr>
              <a:buSzPts val="16000"/>
              <a:buNone/>
              <a:defRPr sz="16000">
                <a:solidFill>
                  <a:schemeClr val="lt1"/>
                </a:solidFill>
                <a:highlight>
                  <a:schemeClr val="accent1"/>
                </a:highlight>
              </a:defRPr>
            </a:lvl3pPr>
            <a:lvl4pPr lvl="3" algn="ctr">
              <a:spcBef>
                <a:spcPts val="0"/>
              </a:spcBef>
              <a:spcAft>
                <a:spcPts val="0"/>
              </a:spcAft>
              <a:buClr>
                <a:schemeClr val="lt1"/>
              </a:buClr>
              <a:buSzPts val="16000"/>
              <a:buNone/>
              <a:defRPr sz="16000">
                <a:solidFill>
                  <a:schemeClr val="lt1"/>
                </a:solidFill>
                <a:highlight>
                  <a:schemeClr val="accent1"/>
                </a:highlight>
              </a:defRPr>
            </a:lvl4pPr>
            <a:lvl5pPr lvl="4" algn="ctr">
              <a:spcBef>
                <a:spcPts val="0"/>
              </a:spcBef>
              <a:spcAft>
                <a:spcPts val="0"/>
              </a:spcAft>
              <a:buClr>
                <a:schemeClr val="lt1"/>
              </a:buClr>
              <a:buSzPts val="16000"/>
              <a:buNone/>
              <a:defRPr sz="16000">
                <a:solidFill>
                  <a:schemeClr val="lt1"/>
                </a:solidFill>
                <a:highlight>
                  <a:schemeClr val="accent1"/>
                </a:highlight>
              </a:defRPr>
            </a:lvl5pPr>
            <a:lvl6pPr lvl="5" algn="ctr">
              <a:spcBef>
                <a:spcPts val="0"/>
              </a:spcBef>
              <a:spcAft>
                <a:spcPts val="0"/>
              </a:spcAft>
              <a:buClr>
                <a:schemeClr val="lt1"/>
              </a:buClr>
              <a:buSzPts val="16000"/>
              <a:buNone/>
              <a:defRPr sz="16000">
                <a:solidFill>
                  <a:schemeClr val="lt1"/>
                </a:solidFill>
                <a:highlight>
                  <a:schemeClr val="accent1"/>
                </a:highlight>
              </a:defRPr>
            </a:lvl6pPr>
            <a:lvl7pPr lvl="6" algn="ctr">
              <a:spcBef>
                <a:spcPts val="0"/>
              </a:spcBef>
              <a:spcAft>
                <a:spcPts val="0"/>
              </a:spcAft>
              <a:buClr>
                <a:schemeClr val="lt1"/>
              </a:buClr>
              <a:buSzPts val="16000"/>
              <a:buNone/>
              <a:defRPr sz="16000">
                <a:solidFill>
                  <a:schemeClr val="lt1"/>
                </a:solidFill>
                <a:highlight>
                  <a:schemeClr val="accent1"/>
                </a:highlight>
              </a:defRPr>
            </a:lvl7pPr>
            <a:lvl8pPr lvl="7" algn="ctr">
              <a:spcBef>
                <a:spcPts val="0"/>
              </a:spcBef>
              <a:spcAft>
                <a:spcPts val="0"/>
              </a:spcAft>
              <a:buClr>
                <a:schemeClr val="lt1"/>
              </a:buClr>
              <a:buSzPts val="16000"/>
              <a:buNone/>
              <a:defRPr sz="16000">
                <a:solidFill>
                  <a:schemeClr val="lt1"/>
                </a:solidFill>
                <a:highlight>
                  <a:schemeClr val="accent1"/>
                </a:highlight>
              </a:defRPr>
            </a:lvl8pPr>
            <a:lvl9pPr lvl="8" algn="ctr">
              <a:spcBef>
                <a:spcPts val="0"/>
              </a:spcBef>
              <a:spcAft>
                <a:spcPts val="0"/>
              </a:spcAft>
              <a:buClr>
                <a:schemeClr val="lt1"/>
              </a:buClr>
              <a:buSzPts val="16000"/>
              <a:buNone/>
              <a:defRPr sz="16000">
                <a:solidFill>
                  <a:schemeClr val="lt1"/>
                </a:solidFill>
                <a:highlight>
                  <a:schemeClr val="accent1"/>
                </a:highlight>
              </a:defRPr>
            </a:lvl9pPr>
          </a:lstStyle>
          <a:p>
            <a:r>
              <a:t>xx%</a:t>
            </a:r>
          </a:p>
        </p:txBody>
      </p:sp>
      <p:sp>
        <p:nvSpPr>
          <p:cNvPr id="52" name="Google Shape;52;p11"/>
          <p:cNvSpPr txBox="1"/>
          <p:nvPr>
            <p:ph idx="1" type="body"/>
          </p:nvPr>
        </p:nvSpPr>
        <p:spPr>
          <a:xfrm>
            <a:off x="415600" y="44061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Clr>
                <a:schemeClr val="accent1"/>
              </a:buClr>
              <a:buSzPts val="2400"/>
              <a:buChar char="●"/>
              <a:defRPr>
                <a:solidFill>
                  <a:schemeClr val="accent1"/>
                </a:solidFill>
                <a:highlight>
                  <a:schemeClr val="dk1"/>
                </a:highlight>
              </a:defRPr>
            </a:lvl1pPr>
            <a:lvl2pPr indent="-349250" lvl="1" marL="914400" algn="ctr">
              <a:spcBef>
                <a:spcPts val="2100"/>
              </a:spcBef>
              <a:spcAft>
                <a:spcPts val="0"/>
              </a:spcAft>
              <a:buClr>
                <a:schemeClr val="accent1"/>
              </a:buClr>
              <a:buSzPts val="1900"/>
              <a:buChar char="○"/>
              <a:defRPr>
                <a:solidFill>
                  <a:schemeClr val="accent1"/>
                </a:solidFill>
                <a:highlight>
                  <a:schemeClr val="dk1"/>
                </a:highlight>
              </a:defRPr>
            </a:lvl2pPr>
            <a:lvl3pPr indent="-349250" lvl="2" marL="1371600" algn="ctr">
              <a:spcBef>
                <a:spcPts val="2100"/>
              </a:spcBef>
              <a:spcAft>
                <a:spcPts val="0"/>
              </a:spcAft>
              <a:buClr>
                <a:schemeClr val="accent1"/>
              </a:buClr>
              <a:buSzPts val="1900"/>
              <a:buChar char="■"/>
              <a:defRPr>
                <a:solidFill>
                  <a:schemeClr val="accent1"/>
                </a:solidFill>
                <a:highlight>
                  <a:schemeClr val="dk1"/>
                </a:highlight>
              </a:defRPr>
            </a:lvl3pPr>
            <a:lvl4pPr indent="-349250" lvl="3" marL="1828800" algn="ctr">
              <a:spcBef>
                <a:spcPts val="2100"/>
              </a:spcBef>
              <a:spcAft>
                <a:spcPts val="0"/>
              </a:spcAft>
              <a:buClr>
                <a:schemeClr val="accent1"/>
              </a:buClr>
              <a:buSzPts val="1900"/>
              <a:buChar char="●"/>
              <a:defRPr>
                <a:solidFill>
                  <a:schemeClr val="accent1"/>
                </a:solidFill>
                <a:highlight>
                  <a:schemeClr val="dk1"/>
                </a:highlight>
              </a:defRPr>
            </a:lvl4pPr>
            <a:lvl5pPr indent="-349250" lvl="4" marL="2286000" algn="ctr">
              <a:spcBef>
                <a:spcPts val="2100"/>
              </a:spcBef>
              <a:spcAft>
                <a:spcPts val="0"/>
              </a:spcAft>
              <a:buClr>
                <a:schemeClr val="accent1"/>
              </a:buClr>
              <a:buSzPts val="1900"/>
              <a:buChar char="○"/>
              <a:defRPr>
                <a:solidFill>
                  <a:schemeClr val="accent1"/>
                </a:solidFill>
                <a:highlight>
                  <a:schemeClr val="dk1"/>
                </a:highlight>
              </a:defRPr>
            </a:lvl5pPr>
            <a:lvl6pPr indent="-349250" lvl="5" marL="2743200" algn="ctr">
              <a:spcBef>
                <a:spcPts val="2100"/>
              </a:spcBef>
              <a:spcAft>
                <a:spcPts val="0"/>
              </a:spcAft>
              <a:buClr>
                <a:schemeClr val="accent1"/>
              </a:buClr>
              <a:buSzPts val="1900"/>
              <a:buChar char="■"/>
              <a:defRPr>
                <a:solidFill>
                  <a:schemeClr val="accent1"/>
                </a:solidFill>
                <a:highlight>
                  <a:schemeClr val="dk1"/>
                </a:highlight>
              </a:defRPr>
            </a:lvl6pPr>
            <a:lvl7pPr indent="-349250" lvl="6" marL="3200400" algn="ctr">
              <a:spcBef>
                <a:spcPts val="2100"/>
              </a:spcBef>
              <a:spcAft>
                <a:spcPts val="0"/>
              </a:spcAft>
              <a:buClr>
                <a:schemeClr val="accent1"/>
              </a:buClr>
              <a:buSzPts val="1900"/>
              <a:buChar char="●"/>
              <a:defRPr>
                <a:solidFill>
                  <a:schemeClr val="accent1"/>
                </a:solidFill>
                <a:highlight>
                  <a:schemeClr val="dk1"/>
                </a:highlight>
              </a:defRPr>
            </a:lvl7pPr>
            <a:lvl8pPr indent="-349250" lvl="7" marL="3657600" algn="ctr">
              <a:spcBef>
                <a:spcPts val="2100"/>
              </a:spcBef>
              <a:spcAft>
                <a:spcPts val="0"/>
              </a:spcAft>
              <a:buClr>
                <a:schemeClr val="accent1"/>
              </a:buClr>
              <a:buSzPts val="1900"/>
              <a:buChar char="○"/>
              <a:defRPr>
                <a:solidFill>
                  <a:schemeClr val="accent1"/>
                </a:solidFill>
                <a:highlight>
                  <a:schemeClr val="dk1"/>
                </a:highlight>
              </a:defRPr>
            </a:lvl8pPr>
            <a:lvl9pPr indent="-349250" lvl="8" marL="4114800" algn="ctr">
              <a:spcBef>
                <a:spcPts val="2100"/>
              </a:spcBef>
              <a:spcAft>
                <a:spcPts val="2100"/>
              </a:spcAft>
              <a:buClr>
                <a:schemeClr val="accent1"/>
              </a:buClr>
              <a:buSzPts val="1900"/>
              <a:buChar char="■"/>
              <a:defRPr>
                <a:solidFill>
                  <a:schemeClr val="accent1"/>
                </a:solidFill>
                <a:highlight>
                  <a:schemeClr val="dk1"/>
                </a:highlight>
              </a:defRPr>
            </a:lvl9pPr>
          </a:lstStyle>
          <a:p/>
        </p:txBody>
      </p:sp>
      <p:sp>
        <p:nvSpPr>
          <p:cNvPr id="53" name="Google Shape;53;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5600"/>
              <a:buNone/>
              <a:defRPr/>
            </a:lvl2pPr>
            <a:lvl3pPr lvl="2" rtl="0" algn="l">
              <a:spcBef>
                <a:spcPts val="0"/>
              </a:spcBef>
              <a:spcAft>
                <a:spcPts val="0"/>
              </a:spcAft>
              <a:buSzPts val="5600"/>
              <a:buNone/>
              <a:defRPr/>
            </a:lvl3pPr>
            <a:lvl4pPr lvl="3" rtl="0" algn="l">
              <a:spcBef>
                <a:spcPts val="0"/>
              </a:spcBef>
              <a:spcAft>
                <a:spcPts val="0"/>
              </a:spcAft>
              <a:buSzPts val="5600"/>
              <a:buNone/>
              <a:defRPr/>
            </a:lvl4pPr>
            <a:lvl5pPr lvl="4" rtl="0" algn="l">
              <a:spcBef>
                <a:spcPts val="0"/>
              </a:spcBef>
              <a:spcAft>
                <a:spcPts val="0"/>
              </a:spcAft>
              <a:buSzPts val="5600"/>
              <a:buNone/>
              <a:defRPr/>
            </a:lvl5pPr>
            <a:lvl6pPr lvl="5" rtl="0" algn="l">
              <a:spcBef>
                <a:spcPts val="0"/>
              </a:spcBef>
              <a:spcAft>
                <a:spcPts val="0"/>
              </a:spcAft>
              <a:buSzPts val="5600"/>
              <a:buNone/>
              <a:defRPr/>
            </a:lvl6pPr>
            <a:lvl7pPr lvl="6" rtl="0" algn="l">
              <a:spcBef>
                <a:spcPts val="0"/>
              </a:spcBef>
              <a:spcAft>
                <a:spcPts val="0"/>
              </a:spcAft>
              <a:buSzPts val="5600"/>
              <a:buNone/>
              <a:defRPr/>
            </a:lvl7pPr>
            <a:lvl8pPr lvl="7" rtl="0" algn="l">
              <a:spcBef>
                <a:spcPts val="0"/>
              </a:spcBef>
              <a:spcAft>
                <a:spcPts val="0"/>
              </a:spcAft>
              <a:buSzPts val="5600"/>
              <a:buNone/>
              <a:defRPr/>
            </a:lvl8pPr>
            <a:lvl9pPr lvl="8" rtl="0" algn="l">
              <a:spcBef>
                <a:spcPts val="0"/>
              </a:spcBef>
              <a:spcAft>
                <a:spcPts val="0"/>
              </a:spcAft>
              <a:buSzPts val="5600"/>
              <a:buNone/>
              <a:defRPr/>
            </a:lvl9pPr>
          </a:lstStyle>
          <a:p/>
        </p:txBody>
      </p:sp>
      <p:sp>
        <p:nvSpPr>
          <p:cNvPr id="58" name="Google Shape;58;p1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9" name="Google Shape;59;p1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3737000" y="1070000"/>
            <a:ext cx="4718100" cy="4718100"/>
          </a:xfrm>
          <a:prstGeom prst="rect">
            <a:avLst/>
          </a:prstGeom>
          <a:solidFill>
            <a:srgbClr val="FFFFFF"/>
          </a:solidFill>
        </p:spPr>
        <p:txBody>
          <a:bodyPr anchorCtr="0" anchor="ctr" bIns="121900" lIns="121900" spcFirstLastPara="1" rIns="121900" wrap="square" tIns="12190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20" name="Google Shape;20;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415600" y="390467"/>
            <a:ext cx="11360700" cy="1068000"/>
          </a:xfrm>
          <a:prstGeom prst="rect">
            <a:avLst/>
          </a:prstGeom>
        </p:spPr>
        <p:txBody>
          <a:bodyPr anchorCtr="0" anchor="t" bIns="121900" lIns="121900" spcFirstLastPara="1" rIns="121900" wrap="square" tIns="12190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3" name="Google Shape;23;p4"/>
          <p:cNvSpPr txBox="1"/>
          <p:nvPr>
            <p:ph idx="1" type="body"/>
          </p:nvPr>
        </p:nvSpPr>
        <p:spPr>
          <a:xfrm>
            <a:off x="415600" y="1638233"/>
            <a:ext cx="11360700" cy="44535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4" name="Google Shape;24;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415600" y="390467"/>
            <a:ext cx="11360700" cy="1068000"/>
          </a:xfrm>
          <a:prstGeom prst="rect">
            <a:avLst/>
          </a:prstGeom>
        </p:spPr>
        <p:txBody>
          <a:bodyPr anchorCtr="0" anchor="t" bIns="121900" lIns="121900" spcFirstLastPara="1" rIns="121900" wrap="square" tIns="12190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5"/>
          <p:cNvSpPr txBox="1"/>
          <p:nvPr>
            <p:ph idx="1" type="body"/>
          </p:nvPr>
        </p:nvSpPr>
        <p:spPr>
          <a:xfrm>
            <a:off x="415600" y="1638233"/>
            <a:ext cx="5333100" cy="4453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p5"/>
          <p:cNvSpPr txBox="1"/>
          <p:nvPr>
            <p:ph idx="2" type="body"/>
          </p:nvPr>
        </p:nvSpPr>
        <p:spPr>
          <a:xfrm>
            <a:off x="6443200" y="1638233"/>
            <a:ext cx="5333100" cy="4453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9" name="Google Shape;29;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406400" y="412467"/>
            <a:ext cx="11383500" cy="997500"/>
          </a:xfrm>
          <a:prstGeom prst="rect">
            <a:avLst/>
          </a:prstGeom>
        </p:spPr>
        <p:txBody>
          <a:bodyPr anchorCtr="0" anchor="t" bIns="121900" lIns="121900" spcFirstLastPara="1" rIns="121900" wrap="square" tIns="12190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32" name="Google Shape;32;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4000"/>
              <a:buNone/>
              <a:defRPr sz="4000">
                <a:highlight>
                  <a:schemeClr val="dk1"/>
                </a:highlight>
              </a:defRPr>
            </a:lvl1pPr>
            <a:lvl2pPr lvl="1">
              <a:spcBef>
                <a:spcPts val="0"/>
              </a:spcBef>
              <a:spcAft>
                <a:spcPts val="0"/>
              </a:spcAft>
              <a:buSzPts val="4000"/>
              <a:buNone/>
              <a:defRPr sz="4000">
                <a:highlight>
                  <a:schemeClr val="dk1"/>
                </a:highlight>
              </a:defRPr>
            </a:lvl2pPr>
            <a:lvl3pPr lvl="2">
              <a:spcBef>
                <a:spcPts val="0"/>
              </a:spcBef>
              <a:spcAft>
                <a:spcPts val="0"/>
              </a:spcAft>
              <a:buSzPts val="4000"/>
              <a:buNone/>
              <a:defRPr sz="4000">
                <a:highlight>
                  <a:schemeClr val="dk1"/>
                </a:highlight>
              </a:defRPr>
            </a:lvl3pPr>
            <a:lvl4pPr lvl="3">
              <a:spcBef>
                <a:spcPts val="0"/>
              </a:spcBef>
              <a:spcAft>
                <a:spcPts val="0"/>
              </a:spcAft>
              <a:buSzPts val="4000"/>
              <a:buNone/>
              <a:defRPr sz="4000">
                <a:highlight>
                  <a:schemeClr val="dk1"/>
                </a:highlight>
              </a:defRPr>
            </a:lvl4pPr>
            <a:lvl5pPr lvl="4">
              <a:spcBef>
                <a:spcPts val="0"/>
              </a:spcBef>
              <a:spcAft>
                <a:spcPts val="0"/>
              </a:spcAft>
              <a:buSzPts val="4000"/>
              <a:buNone/>
              <a:defRPr sz="4000">
                <a:highlight>
                  <a:schemeClr val="dk1"/>
                </a:highlight>
              </a:defRPr>
            </a:lvl5pPr>
            <a:lvl6pPr lvl="5">
              <a:spcBef>
                <a:spcPts val="0"/>
              </a:spcBef>
              <a:spcAft>
                <a:spcPts val="0"/>
              </a:spcAft>
              <a:buSzPts val="4000"/>
              <a:buNone/>
              <a:defRPr sz="4000">
                <a:highlight>
                  <a:schemeClr val="dk1"/>
                </a:highlight>
              </a:defRPr>
            </a:lvl6pPr>
            <a:lvl7pPr lvl="6">
              <a:spcBef>
                <a:spcPts val="0"/>
              </a:spcBef>
              <a:spcAft>
                <a:spcPts val="0"/>
              </a:spcAft>
              <a:buSzPts val="4000"/>
              <a:buNone/>
              <a:defRPr sz="4000">
                <a:highlight>
                  <a:schemeClr val="dk1"/>
                </a:highlight>
              </a:defRPr>
            </a:lvl7pPr>
            <a:lvl8pPr lvl="7">
              <a:spcBef>
                <a:spcPts val="0"/>
              </a:spcBef>
              <a:spcAft>
                <a:spcPts val="0"/>
              </a:spcAft>
              <a:buSzPts val="4000"/>
              <a:buNone/>
              <a:defRPr sz="4000">
                <a:highlight>
                  <a:schemeClr val="dk1"/>
                </a:highlight>
              </a:defRPr>
            </a:lvl8pPr>
            <a:lvl9pPr lvl="8">
              <a:spcBef>
                <a:spcPts val="0"/>
              </a:spcBef>
              <a:spcAft>
                <a:spcPts val="0"/>
              </a:spcAft>
              <a:buSzPts val="4000"/>
              <a:buNone/>
              <a:defRPr sz="4000">
                <a:highlight>
                  <a:schemeClr val="dk1"/>
                </a:highlight>
              </a:defRPr>
            </a:lvl9pPr>
          </a:lstStyle>
          <a:p/>
        </p:txBody>
      </p:sp>
      <p:sp>
        <p:nvSpPr>
          <p:cNvPr id="35" name="Google Shape;35;p7"/>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6" name="Google Shape;36;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653667" y="701800"/>
            <a:ext cx="7491600" cy="545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39" name="Google Shape;39;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6096000" y="-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2" name="Google Shape;42;p9"/>
          <p:cNvCxnSpPr/>
          <p:nvPr/>
        </p:nvCxnSpPr>
        <p:spPr>
          <a:xfrm>
            <a:off x="6706233" y="5994000"/>
            <a:ext cx="624300" cy="0"/>
          </a:xfrm>
          <a:prstGeom prst="straightConnector1">
            <a:avLst/>
          </a:prstGeom>
          <a:noFill/>
          <a:ln cap="flat" cmpd="sng" w="28575">
            <a:solidFill>
              <a:schemeClr val="lt1"/>
            </a:solidFill>
            <a:prstDash val="solid"/>
            <a:round/>
            <a:headEnd len="sm" w="sm" type="none"/>
            <a:tailEnd len="sm" w="sm" type="none"/>
          </a:ln>
        </p:spPr>
      </p:cxnSp>
      <p:sp>
        <p:nvSpPr>
          <p:cNvPr id="43" name="Google Shape;43;p9"/>
          <p:cNvSpPr txBox="1"/>
          <p:nvPr>
            <p:ph type="title"/>
          </p:nvPr>
        </p:nvSpPr>
        <p:spPr>
          <a:xfrm>
            <a:off x="354000" y="1441867"/>
            <a:ext cx="5393700" cy="22803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44" name="Google Shape;44;p9"/>
          <p:cNvSpPr txBox="1"/>
          <p:nvPr>
            <p:ph idx="1" type="subTitle"/>
          </p:nvPr>
        </p:nvSpPr>
        <p:spPr>
          <a:xfrm>
            <a:off x="354000" y="3793630"/>
            <a:ext cx="5393700" cy="1794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5" name="Google Shape;45;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accent1"/>
              </a:buClr>
              <a:buSzPts val="2400"/>
              <a:buChar char="●"/>
              <a:defRPr>
                <a:solidFill>
                  <a:schemeClr val="accent1"/>
                </a:solidFill>
                <a:highlight>
                  <a:schemeClr val="lt1"/>
                </a:highlight>
              </a:defRPr>
            </a:lvl1pPr>
            <a:lvl2pPr indent="-349250" lvl="1" marL="914400">
              <a:spcBef>
                <a:spcPts val="2100"/>
              </a:spcBef>
              <a:spcAft>
                <a:spcPts val="0"/>
              </a:spcAft>
              <a:buClr>
                <a:schemeClr val="accent1"/>
              </a:buClr>
              <a:buSzPts val="1900"/>
              <a:buChar char="○"/>
              <a:defRPr>
                <a:solidFill>
                  <a:schemeClr val="accent1"/>
                </a:solidFill>
                <a:highlight>
                  <a:schemeClr val="lt1"/>
                </a:highlight>
              </a:defRPr>
            </a:lvl2pPr>
            <a:lvl3pPr indent="-349250" lvl="2" marL="1371600">
              <a:spcBef>
                <a:spcPts val="2100"/>
              </a:spcBef>
              <a:spcAft>
                <a:spcPts val="0"/>
              </a:spcAft>
              <a:buClr>
                <a:schemeClr val="accent1"/>
              </a:buClr>
              <a:buSzPts val="1900"/>
              <a:buChar char="■"/>
              <a:defRPr>
                <a:solidFill>
                  <a:schemeClr val="accent1"/>
                </a:solidFill>
                <a:highlight>
                  <a:schemeClr val="lt1"/>
                </a:highlight>
              </a:defRPr>
            </a:lvl3pPr>
            <a:lvl4pPr indent="-349250" lvl="3" marL="1828800">
              <a:spcBef>
                <a:spcPts val="2100"/>
              </a:spcBef>
              <a:spcAft>
                <a:spcPts val="0"/>
              </a:spcAft>
              <a:buClr>
                <a:schemeClr val="accent1"/>
              </a:buClr>
              <a:buSzPts val="1900"/>
              <a:buChar char="●"/>
              <a:defRPr>
                <a:solidFill>
                  <a:schemeClr val="accent1"/>
                </a:solidFill>
                <a:highlight>
                  <a:schemeClr val="lt1"/>
                </a:highlight>
              </a:defRPr>
            </a:lvl4pPr>
            <a:lvl5pPr indent="-349250" lvl="4" marL="2286000">
              <a:spcBef>
                <a:spcPts val="2100"/>
              </a:spcBef>
              <a:spcAft>
                <a:spcPts val="0"/>
              </a:spcAft>
              <a:buClr>
                <a:schemeClr val="accent1"/>
              </a:buClr>
              <a:buSzPts val="1900"/>
              <a:buChar char="○"/>
              <a:defRPr>
                <a:solidFill>
                  <a:schemeClr val="accent1"/>
                </a:solidFill>
                <a:highlight>
                  <a:schemeClr val="lt1"/>
                </a:highlight>
              </a:defRPr>
            </a:lvl5pPr>
            <a:lvl6pPr indent="-349250" lvl="5" marL="2743200">
              <a:spcBef>
                <a:spcPts val="2100"/>
              </a:spcBef>
              <a:spcAft>
                <a:spcPts val="0"/>
              </a:spcAft>
              <a:buClr>
                <a:schemeClr val="accent1"/>
              </a:buClr>
              <a:buSzPts val="1900"/>
              <a:buChar char="■"/>
              <a:defRPr>
                <a:solidFill>
                  <a:schemeClr val="accent1"/>
                </a:solidFill>
                <a:highlight>
                  <a:schemeClr val="lt1"/>
                </a:highlight>
              </a:defRPr>
            </a:lvl6pPr>
            <a:lvl7pPr indent="-349250" lvl="6" marL="3200400">
              <a:spcBef>
                <a:spcPts val="2100"/>
              </a:spcBef>
              <a:spcAft>
                <a:spcPts val="0"/>
              </a:spcAft>
              <a:buClr>
                <a:schemeClr val="accent1"/>
              </a:buClr>
              <a:buSzPts val="1900"/>
              <a:buChar char="●"/>
              <a:defRPr>
                <a:solidFill>
                  <a:schemeClr val="accent1"/>
                </a:solidFill>
                <a:highlight>
                  <a:schemeClr val="lt1"/>
                </a:highlight>
              </a:defRPr>
            </a:lvl7pPr>
            <a:lvl8pPr indent="-349250" lvl="7" marL="3657600">
              <a:spcBef>
                <a:spcPts val="2100"/>
              </a:spcBef>
              <a:spcAft>
                <a:spcPts val="0"/>
              </a:spcAft>
              <a:buClr>
                <a:schemeClr val="accent1"/>
              </a:buClr>
              <a:buSzPts val="1900"/>
              <a:buChar char="○"/>
              <a:defRPr>
                <a:solidFill>
                  <a:schemeClr val="accent1"/>
                </a:solidFill>
                <a:highlight>
                  <a:schemeClr val="lt1"/>
                </a:highlight>
              </a:defRPr>
            </a:lvl8pPr>
            <a:lvl9pPr indent="-349250" lvl="8" marL="4114800">
              <a:spcBef>
                <a:spcPts val="2100"/>
              </a:spcBef>
              <a:spcAft>
                <a:spcPts val="2100"/>
              </a:spcAft>
              <a:buClr>
                <a:schemeClr val="accent1"/>
              </a:buClr>
              <a:buSzPts val="1900"/>
              <a:buChar char="■"/>
              <a:defRPr>
                <a:solidFill>
                  <a:schemeClr val="accent1"/>
                </a:solidFill>
                <a:highlight>
                  <a:schemeClr val="lt1"/>
                </a:highlight>
              </a:defRPr>
            </a:lvl9pPr>
          </a:lstStyle>
          <a:p/>
        </p:txBody>
      </p:sp>
      <p:sp>
        <p:nvSpPr>
          <p:cNvPr id="46" name="Google Shape;46;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426000" y="5640767"/>
            <a:ext cx="7998300" cy="7983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Clr>
                <a:schemeClr val="accent1"/>
              </a:buClr>
              <a:buSzPts val="3200"/>
              <a:buFont typeface="Amatic SC"/>
              <a:buNone/>
              <a:defRPr b="1" sz="3200">
                <a:solidFill>
                  <a:schemeClr val="accent1"/>
                </a:solidFill>
                <a:latin typeface="Amatic SC"/>
                <a:ea typeface="Amatic SC"/>
                <a:cs typeface="Amatic SC"/>
                <a:sym typeface="Amatic SC"/>
              </a:defRPr>
            </a:lvl1pPr>
          </a:lstStyle>
          <a:p/>
        </p:txBody>
      </p:sp>
      <p:sp>
        <p:nvSpPr>
          <p:cNvPr id="49" name="Google Shape;49;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390467"/>
            <a:ext cx="11360700" cy="10680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1pPr>
            <a:lvl2pPr lvl="1">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2pPr>
            <a:lvl3pPr lvl="2">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3pPr>
            <a:lvl4pPr lvl="3">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4pPr>
            <a:lvl5pPr lvl="4">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5pPr>
            <a:lvl6pPr lvl="5">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6pPr>
            <a:lvl7pPr lvl="6">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7pPr>
            <a:lvl8pPr lvl="7">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8pPr>
            <a:lvl9pPr lvl="8">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9pPr>
          </a:lstStyle>
          <a:p/>
        </p:txBody>
      </p:sp>
      <p:sp>
        <p:nvSpPr>
          <p:cNvPr id="11" name="Google Shape;11;p1"/>
          <p:cNvSpPr txBox="1"/>
          <p:nvPr>
            <p:ph idx="1" type="body"/>
          </p:nvPr>
        </p:nvSpPr>
        <p:spPr>
          <a:xfrm>
            <a:off x="415600" y="1638233"/>
            <a:ext cx="11360700" cy="44535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Font typeface="Source Code Pro"/>
              <a:buChar char="●"/>
              <a:defRPr sz="2400">
                <a:solidFill>
                  <a:schemeClr val="dk2"/>
                </a:solidFill>
                <a:latin typeface="Source Code Pro"/>
                <a:ea typeface="Source Code Pro"/>
                <a:cs typeface="Source Code Pro"/>
                <a:sym typeface="Source Code Pro"/>
              </a:defRPr>
            </a:lvl1pPr>
            <a:lvl2pPr indent="-349250" lvl="1" marL="91440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2pPr>
            <a:lvl3pPr indent="-349250" lvl="2" marL="137160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3pPr>
            <a:lvl4pPr indent="-349250" lvl="3" marL="182880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4pPr>
            <a:lvl5pPr indent="-349250" lvl="4" marL="228600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5pPr>
            <a:lvl6pPr indent="-349250" lvl="5" marL="274320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6pPr>
            <a:lvl7pPr indent="-349250" lvl="6" marL="320040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7pPr>
            <a:lvl8pPr indent="-349250" lvl="7" marL="365760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8pPr>
            <a:lvl9pPr indent="-349250" lvl="8" marL="4114800">
              <a:lnSpc>
                <a:spcPct val="115000"/>
              </a:lnSpc>
              <a:spcBef>
                <a:spcPts val="2100"/>
              </a:spcBef>
              <a:spcAft>
                <a:spcPts val="210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Source Code Pro"/>
                <a:ea typeface="Source Code Pro"/>
                <a:cs typeface="Source Code Pro"/>
                <a:sym typeface="Source Code Pro"/>
              </a:defRPr>
            </a:lvl1pPr>
            <a:lvl2pPr lvl="1" algn="r">
              <a:buNone/>
              <a:defRPr sz="1300">
                <a:solidFill>
                  <a:schemeClr val="accent1"/>
                </a:solidFill>
                <a:latin typeface="Source Code Pro"/>
                <a:ea typeface="Source Code Pro"/>
                <a:cs typeface="Source Code Pro"/>
                <a:sym typeface="Source Code Pro"/>
              </a:defRPr>
            </a:lvl2pPr>
            <a:lvl3pPr lvl="2" algn="r">
              <a:buNone/>
              <a:defRPr sz="1300">
                <a:solidFill>
                  <a:schemeClr val="accent1"/>
                </a:solidFill>
                <a:latin typeface="Source Code Pro"/>
                <a:ea typeface="Source Code Pro"/>
                <a:cs typeface="Source Code Pro"/>
                <a:sym typeface="Source Code Pro"/>
              </a:defRPr>
            </a:lvl3pPr>
            <a:lvl4pPr lvl="3" algn="r">
              <a:buNone/>
              <a:defRPr sz="1300">
                <a:solidFill>
                  <a:schemeClr val="accent1"/>
                </a:solidFill>
                <a:latin typeface="Source Code Pro"/>
                <a:ea typeface="Source Code Pro"/>
                <a:cs typeface="Source Code Pro"/>
                <a:sym typeface="Source Code Pro"/>
              </a:defRPr>
            </a:lvl4pPr>
            <a:lvl5pPr lvl="4" algn="r">
              <a:buNone/>
              <a:defRPr sz="1300">
                <a:solidFill>
                  <a:schemeClr val="accent1"/>
                </a:solidFill>
                <a:latin typeface="Source Code Pro"/>
                <a:ea typeface="Source Code Pro"/>
                <a:cs typeface="Source Code Pro"/>
                <a:sym typeface="Source Code Pro"/>
              </a:defRPr>
            </a:lvl5pPr>
            <a:lvl6pPr lvl="5" algn="r">
              <a:buNone/>
              <a:defRPr sz="1300">
                <a:solidFill>
                  <a:schemeClr val="accent1"/>
                </a:solidFill>
                <a:latin typeface="Source Code Pro"/>
                <a:ea typeface="Source Code Pro"/>
                <a:cs typeface="Source Code Pro"/>
                <a:sym typeface="Source Code Pro"/>
              </a:defRPr>
            </a:lvl6pPr>
            <a:lvl7pPr lvl="6" algn="r">
              <a:buNone/>
              <a:defRPr sz="1300">
                <a:solidFill>
                  <a:schemeClr val="accent1"/>
                </a:solidFill>
                <a:latin typeface="Source Code Pro"/>
                <a:ea typeface="Source Code Pro"/>
                <a:cs typeface="Source Code Pro"/>
                <a:sym typeface="Source Code Pro"/>
              </a:defRPr>
            </a:lvl7pPr>
            <a:lvl8pPr lvl="7" algn="r">
              <a:buNone/>
              <a:defRPr sz="1300">
                <a:solidFill>
                  <a:schemeClr val="accent1"/>
                </a:solidFill>
                <a:latin typeface="Source Code Pro"/>
                <a:ea typeface="Source Code Pro"/>
                <a:cs typeface="Source Code Pro"/>
                <a:sym typeface="Source Code Pro"/>
              </a:defRPr>
            </a:lvl8pPr>
            <a:lvl9pPr lvl="8" algn="r">
              <a:buNone/>
              <a:defRPr sz="13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sp>
        <p:nvSpPr>
          <p:cNvPr id="66" name="Google Shape;66;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000"/>
              <a:buFont typeface="Trebuchet MS"/>
              <a:buNone/>
            </a:pPr>
            <a:r>
              <a:rPr lang="en-US" sz="4000">
                <a:solidFill>
                  <a:schemeClr val="dk1"/>
                </a:solidFill>
              </a:rPr>
              <a:t>                </a:t>
            </a:r>
            <a:r>
              <a:rPr b="1" lang="en-US" sz="4000">
                <a:solidFill>
                  <a:schemeClr val="dk1"/>
                </a:solidFill>
              </a:rPr>
              <a:t>INTRODUCTION</a:t>
            </a:r>
            <a:endParaRPr/>
          </a:p>
        </p:txBody>
      </p:sp>
      <p:sp>
        <p:nvSpPr>
          <p:cNvPr id="67" name="Google Shape;67;p14"/>
          <p:cNvSpPr txBox="1"/>
          <p:nvPr>
            <p:ph idx="1" type="body"/>
          </p:nvPr>
        </p:nvSpPr>
        <p:spPr>
          <a:xfrm>
            <a:off x="677334" y="1692876"/>
            <a:ext cx="7787044" cy="434848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sz="2400">
                <a:solidFill>
                  <a:schemeClr val="dk1"/>
                </a:solidFill>
              </a:rPr>
              <a:t>Brain tumor is uneven or uncontrolled growth of the cells in the brain.</a:t>
            </a:r>
            <a:endParaRPr/>
          </a:p>
          <a:p>
            <a:pPr indent="-342900" lvl="0" marL="342900" rtl="0" algn="l">
              <a:spcBef>
                <a:spcPts val="1000"/>
              </a:spcBef>
              <a:spcAft>
                <a:spcPts val="0"/>
              </a:spcAft>
              <a:buSzPts val="1920"/>
              <a:buChar char="●"/>
            </a:pPr>
            <a:r>
              <a:rPr lang="en-US" sz="2400">
                <a:solidFill>
                  <a:schemeClr val="dk1"/>
                </a:solidFill>
                <a:latin typeface="Trebuchet MS"/>
                <a:ea typeface="Trebuchet MS"/>
                <a:cs typeface="Trebuchet MS"/>
                <a:sym typeface="Trebuchet MS"/>
              </a:rPr>
              <a:t>Brain tumors are detected using different techniques such as X-Ray,CT Scan, MRI.</a:t>
            </a:r>
            <a:endParaRPr/>
          </a:p>
          <a:p>
            <a:pPr indent="-342900" lvl="0" marL="342900" rtl="0" algn="l">
              <a:spcBef>
                <a:spcPts val="1000"/>
              </a:spcBef>
              <a:spcAft>
                <a:spcPts val="0"/>
              </a:spcAft>
              <a:buSzPts val="1920"/>
              <a:buChar char="●"/>
            </a:pPr>
            <a:r>
              <a:rPr lang="en-US" sz="2400">
                <a:solidFill>
                  <a:schemeClr val="dk1"/>
                </a:solidFill>
                <a:latin typeface="Trebuchet MS"/>
                <a:ea typeface="Trebuchet MS"/>
                <a:cs typeface="Trebuchet MS"/>
                <a:sym typeface="Trebuchet MS"/>
              </a:rPr>
              <a:t>Among these MRI is found reliable and safe.</a:t>
            </a:r>
            <a:endParaRPr/>
          </a:p>
          <a:p>
            <a:pPr indent="-241300" lvl="0" marL="342900" rtl="0" algn="l">
              <a:spcBef>
                <a:spcPts val="1000"/>
              </a:spcBef>
              <a:spcAft>
                <a:spcPts val="0"/>
              </a:spcAft>
              <a:buSzPts val="1600"/>
              <a:buNone/>
            </a:pPr>
            <a:r>
              <a:t/>
            </a:r>
            <a:endParaRPr sz="2000">
              <a:solidFill>
                <a:schemeClr val="dk1"/>
              </a:solidFill>
              <a:latin typeface="Trebuchet MS"/>
              <a:ea typeface="Trebuchet MS"/>
              <a:cs typeface="Trebuchet MS"/>
              <a:sym typeface="Trebuchet MS"/>
            </a:endParaRPr>
          </a:p>
          <a:p>
            <a:pPr indent="-241300" lvl="0" marL="342900" rtl="0" algn="l">
              <a:spcBef>
                <a:spcPts val="1000"/>
              </a:spcBef>
              <a:spcAft>
                <a:spcPts val="0"/>
              </a:spcAft>
              <a:buSzPts val="1600"/>
              <a:buNone/>
            </a:pPr>
            <a:r>
              <a:t/>
            </a:r>
            <a:endParaRPr sz="2000">
              <a:solidFill>
                <a:schemeClr val="dk1"/>
              </a:solidFill>
              <a:latin typeface="Trebuchet MS"/>
              <a:ea typeface="Trebuchet MS"/>
              <a:cs typeface="Trebuchet MS"/>
              <a:sym typeface="Trebuchet MS"/>
            </a:endParaRPr>
          </a:p>
          <a:p>
            <a:pPr indent="-241300" lvl="0" marL="342900" rtl="0" algn="l">
              <a:spcBef>
                <a:spcPts val="1000"/>
              </a:spcBef>
              <a:spcAft>
                <a:spcPts val="0"/>
              </a:spcAft>
              <a:buSzPts val="1600"/>
              <a:buNone/>
            </a:pPr>
            <a:r>
              <a:t/>
            </a:r>
            <a:endParaRPr sz="2000">
              <a:solidFill>
                <a:schemeClr val="dk1"/>
              </a:solidFill>
            </a:endParaRPr>
          </a:p>
          <a:p>
            <a:pPr indent="-241300" lvl="0" marL="342900" rtl="0" algn="l">
              <a:spcBef>
                <a:spcPts val="1000"/>
              </a:spcBef>
              <a:spcAft>
                <a:spcPts val="0"/>
              </a:spcAft>
              <a:buSzPts val="1600"/>
              <a:buNone/>
            </a:pPr>
            <a:r>
              <a:t/>
            </a:r>
            <a:endParaRPr sz="2000"/>
          </a:p>
        </p:txBody>
      </p:sp>
      <p:sp>
        <p:nvSpPr>
          <p:cNvPr id="68" name="Google Shape;68;p14"/>
          <p:cNvSpPr txBox="1"/>
          <p:nvPr>
            <p:ph idx="12" type="sldNum"/>
          </p:nvPr>
        </p:nvSpPr>
        <p:spPr>
          <a:xfrm>
            <a:off x="6561438" y="6041362"/>
            <a:ext cx="766120" cy="53243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pic>
        <p:nvPicPr>
          <p:cNvPr descr="tumor1.jpg" id="69" name="Google Shape;69;p14"/>
          <p:cNvPicPr preferRelativeResize="0"/>
          <p:nvPr/>
        </p:nvPicPr>
        <p:blipFill rotWithShape="1">
          <a:blip r:embed="rId3">
            <a:alphaModFix/>
          </a:blip>
          <a:srcRect b="0" l="0" r="0" t="0"/>
          <a:stretch/>
        </p:blipFill>
        <p:spPr>
          <a:xfrm>
            <a:off x="9274003" y="2235460"/>
            <a:ext cx="2707398" cy="39762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677334" y="609600"/>
            <a:ext cx="8596668" cy="99526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Trebuchet MS"/>
              <a:buNone/>
            </a:pPr>
            <a:r>
              <a:rPr lang="en-US">
                <a:solidFill>
                  <a:schemeClr val="dk1"/>
                </a:solidFill>
              </a:rPr>
              <a:t>                    CONCLUSION</a:t>
            </a:r>
            <a:endParaRPr/>
          </a:p>
        </p:txBody>
      </p:sp>
      <p:sp>
        <p:nvSpPr>
          <p:cNvPr id="197" name="Google Shape;197;p23"/>
          <p:cNvSpPr txBox="1"/>
          <p:nvPr>
            <p:ph idx="1" type="body"/>
          </p:nvPr>
        </p:nvSpPr>
        <p:spPr>
          <a:xfrm>
            <a:off x="677334" y="1875453"/>
            <a:ext cx="8596668" cy="416590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sz="2000"/>
              <a:t>Our system aims to have an automated system which plays a important role in assessing whether a lump (mass of tissue) in the brain could be benign (clump thickness) or malignant (marginal adhesion) by classification. Our proposed model uses machine learning algorithms in order to improve the accuracy of classification. The system is carried out in four steps to determine and classify the tumor as benign or malignant.</a:t>
            </a:r>
            <a:endParaRPr sz="2000"/>
          </a:p>
          <a:p>
            <a:pPr indent="-241300" lvl="0" marL="342900" rtl="0" algn="l">
              <a:spcBef>
                <a:spcPts val="1000"/>
              </a:spcBef>
              <a:spcAft>
                <a:spcPts val="0"/>
              </a:spcAft>
              <a:buSzPts val="1600"/>
              <a:buNone/>
            </a:pPr>
            <a:r>
              <a:t/>
            </a:r>
            <a:endParaRPr sz="2000"/>
          </a:p>
          <a:p>
            <a:pPr indent="0" lvl="0" marL="0" rtl="0" algn="l">
              <a:spcBef>
                <a:spcPts val="1000"/>
              </a:spcBef>
              <a:spcAft>
                <a:spcPts val="0"/>
              </a:spcAft>
              <a:buSzPts val="1440"/>
              <a:buNone/>
            </a:pPr>
            <a:r>
              <a:t/>
            </a:r>
            <a:endParaRPr/>
          </a:p>
        </p:txBody>
      </p:sp>
      <p:sp>
        <p:nvSpPr>
          <p:cNvPr id="198" name="Google Shape;198;p23"/>
          <p:cNvSpPr txBox="1"/>
          <p:nvPr>
            <p:ph idx="12" type="sldNum"/>
          </p:nvPr>
        </p:nvSpPr>
        <p:spPr>
          <a:xfrm>
            <a:off x="8285863" y="6068972"/>
            <a:ext cx="683339" cy="40515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 name="Shape 73"/>
        <p:cNvGrpSpPr/>
        <p:nvPr/>
      </p:nvGrpSpPr>
      <p:grpSpPr>
        <a:xfrm>
          <a:off x="0" y="0"/>
          <a:ext cx="0" cy="0"/>
          <a:chOff x="0" y="0"/>
          <a:chExt cx="0" cy="0"/>
        </a:xfrm>
      </p:grpSpPr>
      <p:sp>
        <p:nvSpPr>
          <p:cNvPr id="74" name="Google Shape;74;p1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
        <p:nvSpPr>
          <p:cNvPr id="75" name="Google Shape;75;p15"/>
          <p:cNvSpPr txBox="1"/>
          <p:nvPr/>
        </p:nvSpPr>
        <p:spPr>
          <a:xfrm>
            <a:off x="8204396" y="6476999"/>
            <a:ext cx="733864"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endParaRPr b="0" i="0" sz="900" u="none" cap="none" strike="noStrike">
              <a:solidFill>
                <a:schemeClr val="accent1"/>
              </a:solidFill>
              <a:latin typeface="Trebuchet MS"/>
              <a:ea typeface="Trebuchet MS"/>
              <a:cs typeface="Trebuchet MS"/>
              <a:sym typeface="Trebuchet MS"/>
            </a:endParaRPr>
          </a:p>
        </p:txBody>
      </p:sp>
      <p:sp>
        <p:nvSpPr>
          <p:cNvPr id="76" name="Google Shape;76;p15"/>
          <p:cNvSpPr/>
          <p:nvPr/>
        </p:nvSpPr>
        <p:spPr>
          <a:xfrm>
            <a:off x="3428992" y="214290"/>
            <a:ext cx="2500330" cy="785818"/>
          </a:xfrm>
          <a:prstGeom prst="flowChartInputOutpu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Brain tumor image dataset</a:t>
            </a:r>
            <a:endParaRPr b="0" i="0" sz="1800" u="none" cap="none" strike="noStrike">
              <a:solidFill>
                <a:schemeClr val="dk1"/>
              </a:solidFill>
              <a:latin typeface="Trebuchet MS"/>
              <a:ea typeface="Trebuchet MS"/>
              <a:cs typeface="Trebuchet MS"/>
              <a:sym typeface="Trebuchet MS"/>
            </a:endParaRPr>
          </a:p>
        </p:txBody>
      </p:sp>
      <p:cxnSp>
        <p:nvCxnSpPr>
          <p:cNvPr id="77" name="Google Shape;77;p15"/>
          <p:cNvCxnSpPr/>
          <p:nvPr/>
        </p:nvCxnSpPr>
        <p:spPr>
          <a:xfrm rot="5400000">
            <a:off x="4358480" y="1142190"/>
            <a:ext cx="284958" cy="794"/>
          </a:xfrm>
          <a:prstGeom prst="straightConnector1">
            <a:avLst/>
          </a:prstGeom>
          <a:noFill/>
          <a:ln cap="rnd" cmpd="sng" w="12700">
            <a:solidFill>
              <a:schemeClr val="accent1"/>
            </a:solidFill>
            <a:prstDash val="solid"/>
            <a:round/>
            <a:headEnd len="sm" w="sm" type="none"/>
            <a:tailEnd len="med" w="med" type="stealth"/>
          </a:ln>
        </p:spPr>
      </p:cxnSp>
      <p:sp>
        <p:nvSpPr>
          <p:cNvPr id="78" name="Google Shape;78;p15"/>
          <p:cNvSpPr/>
          <p:nvPr/>
        </p:nvSpPr>
        <p:spPr>
          <a:xfrm>
            <a:off x="3571868" y="1285860"/>
            <a:ext cx="1785950" cy="714380"/>
          </a:xfrm>
          <a:prstGeom prst="flowChartProcess">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Pre processing</a:t>
            </a:r>
            <a:endParaRPr/>
          </a:p>
          <a:p>
            <a:pPr indent="0" lvl="0" marL="0" marR="0" rtl="0" algn="ctr">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(noise removal)</a:t>
            </a:r>
            <a:endParaRPr b="0" i="0" sz="1800" u="none" cap="none" strike="noStrike">
              <a:solidFill>
                <a:schemeClr val="dk1"/>
              </a:solidFill>
              <a:latin typeface="Trebuchet MS"/>
              <a:ea typeface="Trebuchet MS"/>
              <a:cs typeface="Trebuchet MS"/>
              <a:sym typeface="Trebuchet MS"/>
            </a:endParaRPr>
          </a:p>
        </p:txBody>
      </p:sp>
      <p:cxnSp>
        <p:nvCxnSpPr>
          <p:cNvPr id="79" name="Google Shape;79;p15"/>
          <p:cNvCxnSpPr/>
          <p:nvPr/>
        </p:nvCxnSpPr>
        <p:spPr>
          <a:xfrm flipH="1" rot="-5400000">
            <a:off x="4357687" y="2071678"/>
            <a:ext cx="285753" cy="2"/>
          </a:xfrm>
          <a:prstGeom prst="straightConnector1">
            <a:avLst/>
          </a:prstGeom>
          <a:noFill/>
          <a:ln cap="rnd" cmpd="sng" w="12700">
            <a:solidFill>
              <a:schemeClr val="accent1"/>
            </a:solidFill>
            <a:prstDash val="solid"/>
            <a:round/>
            <a:headEnd len="sm" w="sm" type="none"/>
            <a:tailEnd len="med" w="med" type="stealth"/>
          </a:ln>
        </p:spPr>
      </p:cxnSp>
      <p:sp>
        <p:nvSpPr>
          <p:cNvPr id="80" name="Google Shape;80;p15"/>
          <p:cNvSpPr/>
          <p:nvPr/>
        </p:nvSpPr>
        <p:spPr>
          <a:xfrm>
            <a:off x="3428992" y="2214554"/>
            <a:ext cx="2214578" cy="857256"/>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Feature Extraction</a:t>
            </a:r>
            <a:endParaRPr b="0" i="0" sz="1800" u="none" cap="none" strike="noStrike">
              <a:solidFill>
                <a:schemeClr val="dk1"/>
              </a:solidFill>
              <a:latin typeface="Trebuchet MS"/>
              <a:ea typeface="Trebuchet MS"/>
              <a:cs typeface="Trebuchet MS"/>
              <a:sym typeface="Trebuchet MS"/>
            </a:endParaRPr>
          </a:p>
        </p:txBody>
      </p:sp>
      <p:cxnSp>
        <p:nvCxnSpPr>
          <p:cNvPr id="81" name="Google Shape;81;p15"/>
          <p:cNvCxnSpPr/>
          <p:nvPr/>
        </p:nvCxnSpPr>
        <p:spPr>
          <a:xfrm flipH="1" rot="-5400000">
            <a:off x="4321967" y="3250405"/>
            <a:ext cx="357192" cy="2"/>
          </a:xfrm>
          <a:prstGeom prst="straightConnector1">
            <a:avLst/>
          </a:prstGeom>
          <a:noFill/>
          <a:ln cap="rnd" cmpd="sng" w="12700">
            <a:solidFill>
              <a:schemeClr val="accent1"/>
            </a:solidFill>
            <a:prstDash val="solid"/>
            <a:round/>
            <a:headEnd len="sm" w="sm" type="none"/>
            <a:tailEnd len="med" w="med" type="stealth"/>
          </a:ln>
        </p:spPr>
      </p:cxnSp>
      <p:sp>
        <p:nvSpPr>
          <p:cNvPr id="82" name="Google Shape;82;p15"/>
          <p:cNvSpPr/>
          <p:nvPr/>
        </p:nvSpPr>
        <p:spPr>
          <a:xfrm>
            <a:off x="3428992" y="3429000"/>
            <a:ext cx="2286016" cy="714380"/>
          </a:xfrm>
          <a:prstGeom prst="flowChartAlternateProcess">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Feature Section</a:t>
            </a:r>
            <a:endParaRPr b="0" i="0" sz="1800" u="none" cap="none" strike="noStrike">
              <a:solidFill>
                <a:schemeClr val="dk1"/>
              </a:solidFill>
              <a:latin typeface="Trebuchet MS"/>
              <a:ea typeface="Trebuchet MS"/>
              <a:cs typeface="Trebuchet MS"/>
              <a:sym typeface="Trebuchet MS"/>
            </a:endParaRPr>
          </a:p>
        </p:txBody>
      </p:sp>
      <p:cxnSp>
        <p:nvCxnSpPr>
          <p:cNvPr id="83" name="Google Shape;83;p15"/>
          <p:cNvCxnSpPr/>
          <p:nvPr/>
        </p:nvCxnSpPr>
        <p:spPr>
          <a:xfrm flipH="1" rot="-5400000">
            <a:off x="4321967" y="4321975"/>
            <a:ext cx="357192" cy="2"/>
          </a:xfrm>
          <a:prstGeom prst="straightConnector1">
            <a:avLst/>
          </a:prstGeom>
          <a:noFill/>
          <a:ln cap="rnd" cmpd="sng" w="12700">
            <a:solidFill>
              <a:schemeClr val="accent1"/>
            </a:solidFill>
            <a:prstDash val="solid"/>
            <a:round/>
            <a:headEnd len="sm" w="sm" type="none"/>
            <a:tailEnd len="med" w="med" type="stealth"/>
          </a:ln>
        </p:spPr>
      </p:cxnSp>
      <p:cxnSp>
        <p:nvCxnSpPr>
          <p:cNvPr id="84" name="Google Shape;84;p15"/>
          <p:cNvCxnSpPr/>
          <p:nvPr/>
        </p:nvCxnSpPr>
        <p:spPr>
          <a:xfrm rot="10800000">
            <a:off x="6143636" y="4641858"/>
            <a:ext cx="714380" cy="1588"/>
          </a:xfrm>
          <a:prstGeom prst="straightConnector1">
            <a:avLst/>
          </a:prstGeom>
          <a:noFill/>
          <a:ln cap="rnd" cmpd="sng" w="12700">
            <a:solidFill>
              <a:schemeClr val="accent1"/>
            </a:solidFill>
            <a:prstDash val="solid"/>
            <a:round/>
            <a:headEnd len="med" w="med" type="stealth"/>
            <a:tailEnd len="med" w="med" type="stealth"/>
          </a:ln>
        </p:spPr>
      </p:cxnSp>
      <p:cxnSp>
        <p:nvCxnSpPr>
          <p:cNvPr id="85" name="Google Shape;85;p15"/>
          <p:cNvCxnSpPr/>
          <p:nvPr/>
        </p:nvCxnSpPr>
        <p:spPr>
          <a:xfrm rot="10800000">
            <a:off x="5000628" y="4641858"/>
            <a:ext cx="1142213" cy="0"/>
          </a:xfrm>
          <a:prstGeom prst="straightConnector1">
            <a:avLst/>
          </a:prstGeom>
          <a:noFill/>
          <a:ln cap="rnd" cmpd="sng" w="12700">
            <a:solidFill>
              <a:schemeClr val="accent1"/>
            </a:solidFill>
            <a:prstDash val="solid"/>
            <a:round/>
            <a:headEnd len="med" w="med" type="stealth"/>
            <a:tailEnd len="med" w="med" type="stealth"/>
          </a:ln>
        </p:spPr>
      </p:cxnSp>
      <p:cxnSp>
        <p:nvCxnSpPr>
          <p:cNvPr id="86" name="Google Shape;86;p15"/>
          <p:cNvCxnSpPr/>
          <p:nvPr/>
        </p:nvCxnSpPr>
        <p:spPr>
          <a:xfrm rot="5400000">
            <a:off x="6537339" y="4321975"/>
            <a:ext cx="642148" cy="794"/>
          </a:xfrm>
          <a:prstGeom prst="straightConnector1">
            <a:avLst/>
          </a:prstGeom>
          <a:noFill/>
          <a:ln cap="rnd" cmpd="sng" w="12700">
            <a:solidFill>
              <a:schemeClr val="accent1"/>
            </a:solidFill>
            <a:prstDash val="solid"/>
            <a:round/>
            <a:headEnd len="med" w="med" type="stealth"/>
            <a:tailEnd len="med" w="med" type="stealth"/>
          </a:ln>
        </p:spPr>
      </p:cxnSp>
      <p:sp>
        <p:nvSpPr>
          <p:cNvPr id="87" name="Google Shape;87;p15"/>
          <p:cNvSpPr/>
          <p:nvPr/>
        </p:nvSpPr>
        <p:spPr>
          <a:xfrm>
            <a:off x="5786446" y="3071810"/>
            <a:ext cx="2286016" cy="928694"/>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Segmentation</a:t>
            </a:r>
            <a:endParaRPr b="0" i="0" sz="1800" u="none" cap="none" strike="noStrike">
              <a:solidFill>
                <a:schemeClr val="dk1"/>
              </a:solidFill>
              <a:latin typeface="Trebuchet MS"/>
              <a:ea typeface="Trebuchet MS"/>
              <a:cs typeface="Trebuchet MS"/>
              <a:sym typeface="Trebuchet MS"/>
            </a:endParaRPr>
          </a:p>
        </p:txBody>
      </p:sp>
      <p:cxnSp>
        <p:nvCxnSpPr>
          <p:cNvPr id="88" name="Google Shape;88;p15"/>
          <p:cNvCxnSpPr/>
          <p:nvPr/>
        </p:nvCxnSpPr>
        <p:spPr>
          <a:xfrm rot="5400000">
            <a:off x="6572265" y="3071809"/>
            <a:ext cx="572295" cy="793"/>
          </a:xfrm>
          <a:prstGeom prst="straightConnector1">
            <a:avLst/>
          </a:prstGeom>
          <a:noFill/>
          <a:ln cap="rnd" cmpd="sng" w="12700">
            <a:solidFill>
              <a:schemeClr val="accent1"/>
            </a:solidFill>
            <a:prstDash val="solid"/>
            <a:round/>
            <a:headEnd len="med" w="med" type="stealth"/>
            <a:tailEnd len="med" w="med" type="stealth"/>
          </a:ln>
        </p:spPr>
      </p:cxnSp>
      <p:pic>
        <p:nvPicPr>
          <p:cNvPr descr="Image result for tumor image after segmentation" id="89" name="Google Shape;89;p15"/>
          <p:cNvPicPr preferRelativeResize="0"/>
          <p:nvPr/>
        </p:nvPicPr>
        <p:blipFill rotWithShape="1">
          <a:blip r:embed="rId3">
            <a:alphaModFix/>
          </a:blip>
          <a:srcRect b="0" l="67774" r="0" t="52479"/>
          <a:stretch/>
        </p:blipFill>
        <p:spPr>
          <a:xfrm>
            <a:off x="6143652" y="511789"/>
            <a:ext cx="1571604" cy="1643074"/>
          </a:xfrm>
          <a:prstGeom prst="rect">
            <a:avLst/>
          </a:prstGeom>
          <a:noFill/>
          <a:ln>
            <a:noFill/>
          </a:ln>
        </p:spPr>
      </p:pic>
      <p:sp>
        <p:nvSpPr>
          <p:cNvPr id="90" name="Google Shape;90;p15"/>
          <p:cNvSpPr txBox="1"/>
          <p:nvPr/>
        </p:nvSpPr>
        <p:spPr>
          <a:xfrm>
            <a:off x="6286512" y="2285992"/>
            <a:ext cx="1071570" cy="369332"/>
          </a:xfrm>
          <a:prstGeom prst="rect">
            <a:avLst/>
          </a:prstGeom>
          <a:solidFill>
            <a:schemeClr val="lt1"/>
          </a:solidFill>
          <a:ln cap="rnd" cmpd="sng" w="1905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ROI</a:t>
            </a:r>
            <a:endParaRPr b="0" i="0" sz="1800" u="none" cap="none" strike="noStrike">
              <a:solidFill>
                <a:schemeClr val="dk1"/>
              </a:solidFill>
              <a:latin typeface="Trebuchet MS"/>
              <a:ea typeface="Trebuchet MS"/>
              <a:cs typeface="Trebuchet MS"/>
              <a:sym typeface="Trebuchet MS"/>
            </a:endParaRPr>
          </a:p>
        </p:txBody>
      </p:sp>
      <p:sp>
        <p:nvSpPr>
          <p:cNvPr id="91" name="Google Shape;91;p15"/>
          <p:cNvSpPr txBox="1"/>
          <p:nvPr/>
        </p:nvSpPr>
        <p:spPr>
          <a:xfrm>
            <a:off x="2357422" y="6000768"/>
            <a:ext cx="4286280" cy="365125"/>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chemeClr val="dk1"/>
              </a:buClr>
              <a:buSzPts val="1400"/>
              <a:buFont typeface="Georgia"/>
              <a:buNone/>
            </a:pPr>
            <a:r>
              <a:rPr b="0" i="0" lang="en-US" sz="1400" u="none" cap="none" strike="noStrike">
                <a:solidFill>
                  <a:schemeClr val="dk1"/>
                </a:solidFill>
                <a:latin typeface="Georgia"/>
                <a:ea typeface="Georgia"/>
                <a:cs typeface="Georgia"/>
                <a:sym typeface="Georgia"/>
              </a:rPr>
              <a:t>Fig: Flow chart of computer aided  tumor prediction</a:t>
            </a:r>
            <a:endParaRPr b="0" i="0" sz="1400" u="none" cap="none" strike="noStrike">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Trebuchet MS"/>
              <a:buNone/>
            </a:pPr>
            <a:r>
              <a:rPr lang="en-US">
                <a:solidFill>
                  <a:schemeClr val="dk1"/>
                </a:solidFill>
              </a:rPr>
              <a:t>          </a:t>
            </a:r>
            <a:r>
              <a:rPr lang="en-US" sz="4000">
                <a:solidFill>
                  <a:schemeClr val="dk1"/>
                </a:solidFill>
              </a:rPr>
              <a:t>PROBLEM DEFINITION</a:t>
            </a:r>
            <a:endParaRPr sz="4000">
              <a:solidFill>
                <a:schemeClr val="dk1"/>
              </a:solidFill>
            </a:endParaRPr>
          </a:p>
        </p:txBody>
      </p:sp>
      <p:sp>
        <p:nvSpPr>
          <p:cNvPr id="97" name="Google Shape;97;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sz="2400"/>
              <a:t>The primary goal is to extract meaningful and accurate information from the scan images to detect tumor .</a:t>
            </a:r>
            <a:endParaRPr/>
          </a:p>
          <a:p>
            <a:pPr indent="-342900" lvl="0" marL="342900" rtl="0" algn="l">
              <a:spcBef>
                <a:spcPts val="1000"/>
              </a:spcBef>
              <a:spcAft>
                <a:spcPts val="0"/>
              </a:spcAft>
              <a:buSzPts val="1920"/>
              <a:buChar char="●"/>
            </a:pPr>
            <a:r>
              <a:rPr lang="en-US" sz="2400"/>
              <a:t>To help radiologists recognise the tumor, not just by mere manual examination of the scan reports but by automated detection.</a:t>
            </a:r>
            <a:endParaRPr/>
          </a:p>
        </p:txBody>
      </p:sp>
      <p:sp>
        <p:nvSpPr>
          <p:cNvPr id="98" name="Google Shape;98;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000"/>
              <a:buFont typeface="Trebuchet MS"/>
              <a:buNone/>
            </a:pPr>
            <a:r>
              <a:rPr lang="en-US" sz="4000">
                <a:solidFill>
                  <a:schemeClr val="dk1"/>
                </a:solidFill>
              </a:rPr>
              <a:t>         PROBLEM METHODOLOGY</a:t>
            </a:r>
            <a:endParaRPr sz="4000">
              <a:solidFill>
                <a:schemeClr val="dk1"/>
              </a:solidFill>
            </a:endParaRPr>
          </a:p>
        </p:txBody>
      </p:sp>
      <p:sp>
        <p:nvSpPr>
          <p:cNvPr id="104" name="Google Shape;104;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776"/>
              <a:buNone/>
            </a:pPr>
            <a:r>
              <a:rPr lang="en-US" sz="2220">
                <a:solidFill>
                  <a:schemeClr val="dk1"/>
                </a:solidFill>
              </a:rPr>
              <a:t>The automated prediction of tumor from MRI  includes several stages such as:</a:t>
            </a:r>
            <a:endParaRPr/>
          </a:p>
          <a:p>
            <a:pPr indent="-342900" lvl="0" marL="342900" rtl="0" algn="l">
              <a:lnSpc>
                <a:spcPct val="90000"/>
              </a:lnSpc>
              <a:spcBef>
                <a:spcPts val="1000"/>
              </a:spcBef>
              <a:spcAft>
                <a:spcPts val="0"/>
              </a:spcAft>
              <a:buSzPts val="1776"/>
              <a:buChar char="●"/>
            </a:pPr>
            <a:r>
              <a:rPr lang="en-US" sz="2220">
                <a:solidFill>
                  <a:schemeClr val="dk1"/>
                </a:solidFill>
              </a:rPr>
              <a:t>Preprocessing: It is used to improve the quality of the MR images and make it in a form suited for further processing </a:t>
            </a:r>
            <a:endParaRPr sz="2220">
              <a:solidFill>
                <a:schemeClr val="dk1"/>
              </a:solidFill>
            </a:endParaRPr>
          </a:p>
          <a:p>
            <a:pPr indent="-342900" lvl="0" marL="342900" rtl="0" algn="l">
              <a:lnSpc>
                <a:spcPct val="90000"/>
              </a:lnSpc>
              <a:spcBef>
                <a:spcPts val="1000"/>
              </a:spcBef>
              <a:spcAft>
                <a:spcPts val="0"/>
              </a:spcAft>
              <a:buSzPts val="1776"/>
              <a:buChar char="●"/>
            </a:pPr>
            <a:r>
              <a:rPr lang="en-US" sz="2220">
                <a:solidFill>
                  <a:schemeClr val="dk1"/>
                </a:solidFill>
              </a:rPr>
              <a:t>Segmentation:The selected threshold are mapped to white, while others are marked as black; due to this two, different regions are formed around the infected tumor tissues, which is cropped out. </a:t>
            </a:r>
            <a:endParaRPr/>
          </a:p>
          <a:p>
            <a:pPr indent="-342900" lvl="0" marL="342900" rtl="0" algn="l">
              <a:lnSpc>
                <a:spcPct val="90000"/>
              </a:lnSpc>
              <a:spcBef>
                <a:spcPts val="1000"/>
              </a:spcBef>
              <a:spcAft>
                <a:spcPts val="0"/>
              </a:spcAft>
              <a:buSzPts val="1776"/>
              <a:buChar char="●"/>
            </a:pPr>
            <a:r>
              <a:rPr lang="en-US" sz="2220">
                <a:solidFill>
                  <a:schemeClr val="dk1"/>
                </a:solidFill>
              </a:rPr>
              <a:t>Feature extraction:</a:t>
            </a:r>
            <a:r>
              <a:rPr lang="en-US" sz="2405">
                <a:solidFill>
                  <a:schemeClr val="dk1"/>
                </a:solidFill>
              </a:rPr>
              <a:t>To extract the useful data from the Image to improve the process of decision making.</a:t>
            </a:r>
            <a:endParaRPr sz="2220">
              <a:solidFill>
                <a:schemeClr val="dk1"/>
              </a:solidFill>
            </a:endParaRPr>
          </a:p>
          <a:p>
            <a:pPr indent="0" lvl="0" marL="0" rtl="0" algn="l">
              <a:lnSpc>
                <a:spcPct val="90000"/>
              </a:lnSpc>
              <a:spcBef>
                <a:spcPts val="1000"/>
              </a:spcBef>
              <a:spcAft>
                <a:spcPts val="0"/>
              </a:spcAft>
              <a:buSzPts val="1776"/>
              <a:buNone/>
            </a:pPr>
            <a:r>
              <a:t/>
            </a:r>
            <a:endParaRPr sz="2220">
              <a:solidFill>
                <a:schemeClr val="dk1"/>
              </a:solidFill>
            </a:endParaRPr>
          </a:p>
          <a:p>
            <a:pPr indent="-230123" lvl="0" marL="342900" rtl="0" algn="l">
              <a:lnSpc>
                <a:spcPct val="90000"/>
              </a:lnSpc>
              <a:spcBef>
                <a:spcPts val="1000"/>
              </a:spcBef>
              <a:spcAft>
                <a:spcPts val="0"/>
              </a:spcAft>
              <a:buSzPts val="1776"/>
              <a:buFont typeface="Noto Sans Symbols"/>
              <a:buNone/>
            </a:pPr>
            <a:r>
              <a:t/>
            </a:r>
            <a:endParaRPr sz="2220">
              <a:solidFill>
                <a:srgbClr val="FF0000"/>
              </a:solidFill>
            </a:endParaRPr>
          </a:p>
          <a:p>
            <a:pPr indent="0" lvl="0" marL="0" rtl="0" algn="l">
              <a:lnSpc>
                <a:spcPct val="90000"/>
              </a:lnSpc>
              <a:spcBef>
                <a:spcPts val="1000"/>
              </a:spcBef>
              <a:spcAft>
                <a:spcPts val="0"/>
              </a:spcAft>
              <a:buSzPts val="1776"/>
              <a:buNone/>
            </a:pPr>
            <a:r>
              <a:t/>
            </a:r>
            <a:endParaRPr sz="2220"/>
          </a:p>
        </p:txBody>
      </p:sp>
      <p:sp>
        <p:nvSpPr>
          <p:cNvPr id="105" name="Google Shape;105;p17"/>
          <p:cNvSpPr txBox="1"/>
          <p:nvPr>
            <p:ph idx="12" type="sldNum"/>
          </p:nvPr>
        </p:nvSpPr>
        <p:spPr>
          <a:xfrm>
            <a:off x="8590663" y="6088988"/>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677334" y="486032"/>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        </a:t>
            </a:r>
            <a:r>
              <a:rPr lang="en-US">
                <a:solidFill>
                  <a:schemeClr val="dk1"/>
                </a:solidFill>
              </a:rPr>
              <a:t>METHODOLOGY CONT</a:t>
            </a:r>
            <a:endParaRPr>
              <a:solidFill>
                <a:schemeClr val="dk1"/>
              </a:solidFill>
            </a:endParaRPr>
          </a:p>
        </p:txBody>
      </p:sp>
      <p:sp>
        <p:nvSpPr>
          <p:cNvPr id="111" name="Google Shape;111;p18"/>
          <p:cNvSpPr txBox="1"/>
          <p:nvPr>
            <p:ph idx="12" type="sldNum"/>
          </p:nvPr>
        </p:nvSpPr>
        <p:spPr>
          <a:xfrm>
            <a:off x="8444074" y="6032361"/>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
        <p:nvSpPr>
          <p:cNvPr id="112" name="Google Shape;112;p18"/>
          <p:cNvSpPr/>
          <p:nvPr/>
        </p:nvSpPr>
        <p:spPr>
          <a:xfrm>
            <a:off x="988540" y="1806832"/>
            <a:ext cx="1816443" cy="988541"/>
          </a:xfrm>
          <a:prstGeom prst="rect">
            <a:avLst/>
          </a:prstGeom>
          <a:solidFill>
            <a:schemeClr val="l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Trebuchet MS"/>
                <a:ea typeface="Trebuchet MS"/>
                <a:cs typeface="Trebuchet MS"/>
                <a:sym typeface="Trebuchet MS"/>
              </a:rPr>
              <a:t>MMMMMMMMMMMMMNMMMMMMMM</a:t>
            </a:r>
            <a:endParaRPr/>
          </a:p>
        </p:txBody>
      </p:sp>
      <p:sp>
        <p:nvSpPr>
          <p:cNvPr id="113" name="Google Shape;113;p18"/>
          <p:cNvSpPr txBox="1"/>
          <p:nvPr/>
        </p:nvSpPr>
        <p:spPr>
          <a:xfrm>
            <a:off x="1272209" y="2097616"/>
            <a:ext cx="135165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dk1"/>
                </a:solidFill>
                <a:latin typeface="Trebuchet MS"/>
                <a:ea typeface="Trebuchet MS"/>
                <a:cs typeface="Trebuchet MS"/>
                <a:sym typeface="Trebuchet MS"/>
              </a:rPr>
              <a:t>MR</a:t>
            </a:r>
            <a:r>
              <a:rPr b="1" i="0" lang="en-US" sz="2000" u="none" cap="none" strike="noStrike">
                <a:solidFill>
                  <a:srgbClr val="FF0000"/>
                </a:solidFill>
                <a:latin typeface="Trebuchet MS"/>
                <a:ea typeface="Trebuchet MS"/>
                <a:cs typeface="Trebuchet MS"/>
                <a:sym typeface="Trebuchet MS"/>
              </a:rPr>
              <a:t> </a:t>
            </a:r>
            <a:r>
              <a:rPr b="1" i="0" lang="en-US" sz="2000" u="none" cap="none" strike="noStrike">
                <a:solidFill>
                  <a:schemeClr val="dk1"/>
                </a:solidFill>
                <a:latin typeface="Trebuchet MS"/>
                <a:ea typeface="Trebuchet MS"/>
                <a:cs typeface="Trebuchet MS"/>
                <a:sym typeface="Trebuchet MS"/>
              </a:rPr>
              <a:t>IMAGE</a:t>
            </a:r>
            <a:endParaRPr/>
          </a:p>
        </p:txBody>
      </p:sp>
      <p:sp>
        <p:nvSpPr>
          <p:cNvPr id="114" name="Google Shape;114;p18"/>
          <p:cNvSpPr/>
          <p:nvPr/>
        </p:nvSpPr>
        <p:spPr>
          <a:xfrm>
            <a:off x="2990335" y="2028483"/>
            <a:ext cx="978408" cy="484632"/>
          </a:xfrm>
          <a:prstGeom prst="rightArrow">
            <a:avLst>
              <a:gd fmla="val 50000" name="adj1"/>
              <a:gd fmla="val 50000" name="adj2"/>
            </a:avLst>
          </a:prstGeom>
          <a:solidFill>
            <a:schemeClr val="dk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15" name="Google Shape;115;p18"/>
          <p:cNvSpPr/>
          <p:nvPr/>
        </p:nvSpPr>
        <p:spPr>
          <a:xfrm>
            <a:off x="4263081" y="2028483"/>
            <a:ext cx="2767914" cy="665291"/>
          </a:xfrm>
          <a:prstGeom prst="rect">
            <a:avLst/>
          </a:prstGeom>
          <a:solidFill>
            <a:schemeClr val="l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P</a:t>
            </a:r>
            <a:endParaRPr/>
          </a:p>
        </p:txBody>
      </p:sp>
      <p:sp>
        <p:nvSpPr>
          <p:cNvPr id="116" name="Google Shape;116;p18"/>
          <p:cNvSpPr txBox="1"/>
          <p:nvPr/>
        </p:nvSpPr>
        <p:spPr>
          <a:xfrm>
            <a:off x="4448432" y="2143783"/>
            <a:ext cx="205122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PREPROCESSING</a:t>
            </a:r>
            <a:endParaRPr/>
          </a:p>
        </p:txBody>
      </p:sp>
      <p:sp>
        <p:nvSpPr>
          <p:cNvPr id="117" name="Google Shape;117;p18"/>
          <p:cNvSpPr/>
          <p:nvPr/>
        </p:nvSpPr>
        <p:spPr>
          <a:xfrm>
            <a:off x="7216346" y="2070744"/>
            <a:ext cx="978408" cy="484632"/>
          </a:xfrm>
          <a:prstGeom prst="rightArrow">
            <a:avLst>
              <a:gd fmla="val 50000" name="adj1"/>
              <a:gd fmla="val 50000" name="adj2"/>
            </a:avLst>
          </a:prstGeom>
          <a:solidFill>
            <a:schemeClr val="dk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18" name="Google Shape;118;p18"/>
          <p:cNvSpPr/>
          <p:nvPr/>
        </p:nvSpPr>
        <p:spPr>
          <a:xfrm>
            <a:off x="8590664" y="2028483"/>
            <a:ext cx="2295639" cy="665291"/>
          </a:xfrm>
          <a:prstGeom prst="rect">
            <a:avLst/>
          </a:prstGeom>
          <a:solidFill>
            <a:schemeClr val="l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S</a:t>
            </a:r>
            <a:endParaRPr/>
          </a:p>
        </p:txBody>
      </p:sp>
      <p:sp>
        <p:nvSpPr>
          <p:cNvPr id="119" name="Google Shape;119;p18"/>
          <p:cNvSpPr txBox="1"/>
          <p:nvPr/>
        </p:nvSpPr>
        <p:spPr>
          <a:xfrm>
            <a:off x="8914053" y="2128394"/>
            <a:ext cx="216243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SEGMENTATION</a:t>
            </a:r>
            <a:endParaRPr/>
          </a:p>
        </p:txBody>
      </p:sp>
      <p:sp>
        <p:nvSpPr>
          <p:cNvPr id="120" name="Google Shape;120;p18"/>
          <p:cNvSpPr/>
          <p:nvPr/>
        </p:nvSpPr>
        <p:spPr>
          <a:xfrm>
            <a:off x="9144000" y="3002692"/>
            <a:ext cx="484632" cy="978408"/>
          </a:xfrm>
          <a:prstGeom prst="downArrow">
            <a:avLst>
              <a:gd fmla="val 50000" name="adj1"/>
              <a:gd fmla="val 50000" name="adj2"/>
            </a:avLst>
          </a:prstGeom>
          <a:solidFill>
            <a:schemeClr val="dk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21" name="Google Shape;121;p18"/>
          <p:cNvSpPr/>
          <p:nvPr/>
        </p:nvSpPr>
        <p:spPr>
          <a:xfrm>
            <a:off x="8194754" y="4139514"/>
            <a:ext cx="2691549" cy="812232"/>
          </a:xfrm>
          <a:prstGeom prst="rect">
            <a:avLst/>
          </a:prstGeom>
          <a:solidFill>
            <a:schemeClr val="l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22" name="Google Shape;122;p18"/>
          <p:cNvSpPr txBox="1"/>
          <p:nvPr/>
        </p:nvSpPr>
        <p:spPr>
          <a:xfrm>
            <a:off x="8291385" y="4290018"/>
            <a:ext cx="244663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FEATURE</a:t>
            </a:r>
            <a:r>
              <a:rPr lang="en-US" sz="1800">
                <a:solidFill>
                  <a:srgbClr val="FF0000"/>
                </a:solidFill>
                <a:latin typeface="Trebuchet MS"/>
                <a:ea typeface="Trebuchet MS"/>
                <a:cs typeface="Trebuchet MS"/>
                <a:sym typeface="Trebuchet MS"/>
              </a:rPr>
              <a:t> </a:t>
            </a:r>
            <a:r>
              <a:rPr lang="en-US" sz="1800">
                <a:solidFill>
                  <a:schemeClr val="dk1"/>
                </a:solidFill>
                <a:latin typeface="Trebuchet MS"/>
                <a:ea typeface="Trebuchet MS"/>
                <a:cs typeface="Trebuchet MS"/>
                <a:sym typeface="Trebuchet MS"/>
              </a:rPr>
              <a:t>EXTRACTION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             </a:t>
            </a:r>
            <a:r>
              <a:rPr b="1" lang="en-US">
                <a:solidFill>
                  <a:schemeClr val="dk1"/>
                </a:solidFill>
              </a:rPr>
              <a:t>Preprocessing</a:t>
            </a:r>
            <a:endParaRPr/>
          </a:p>
        </p:txBody>
      </p:sp>
      <p:sp>
        <p:nvSpPr>
          <p:cNvPr id="128" name="Google Shape;128;p19"/>
          <p:cNvSpPr txBox="1"/>
          <p:nvPr>
            <p:ph idx="12" type="sldNum"/>
          </p:nvPr>
        </p:nvSpPr>
        <p:spPr>
          <a:xfrm>
            <a:off x="8590663" y="610232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
        <p:nvSpPr>
          <p:cNvPr id="129" name="Google Shape;129;p19"/>
          <p:cNvSpPr/>
          <p:nvPr/>
        </p:nvSpPr>
        <p:spPr>
          <a:xfrm>
            <a:off x="878794" y="2302063"/>
            <a:ext cx="2335427" cy="963827"/>
          </a:xfrm>
          <a:prstGeom prst="rect">
            <a:avLst/>
          </a:prstGeom>
          <a:solidFill>
            <a:schemeClr val="l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30" name="Google Shape;130;p19"/>
          <p:cNvSpPr/>
          <p:nvPr/>
        </p:nvSpPr>
        <p:spPr>
          <a:xfrm>
            <a:off x="4342557" y="2335425"/>
            <a:ext cx="2211859" cy="963827"/>
          </a:xfrm>
          <a:prstGeom prst="rect">
            <a:avLst/>
          </a:prstGeom>
          <a:solidFill>
            <a:schemeClr val="l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Z</a:t>
            </a:r>
            <a:endParaRPr/>
          </a:p>
        </p:txBody>
      </p:sp>
      <p:sp>
        <p:nvSpPr>
          <p:cNvPr id="131" name="Google Shape;131;p19"/>
          <p:cNvSpPr/>
          <p:nvPr/>
        </p:nvSpPr>
        <p:spPr>
          <a:xfrm>
            <a:off x="6555514" y="3732994"/>
            <a:ext cx="2399928" cy="1136822"/>
          </a:xfrm>
          <a:prstGeom prst="rect">
            <a:avLst/>
          </a:prstGeom>
          <a:solidFill>
            <a:schemeClr val="l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32" name="Google Shape;132;p19"/>
          <p:cNvSpPr/>
          <p:nvPr/>
        </p:nvSpPr>
        <p:spPr>
          <a:xfrm>
            <a:off x="3289185" y="2587380"/>
            <a:ext cx="978408" cy="484632"/>
          </a:xfrm>
          <a:prstGeom prst="rightArrow">
            <a:avLst>
              <a:gd fmla="val 50000" name="adj1"/>
              <a:gd fmla="val 50000" name="adj2"/>
            </a:avLst>
          </a:prstGeom>
          <a:solidFill>
            <a:schemeClr val="dk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33" name="Google Shape;133;p19"/>
          <p:cNvSpPr/>
          <p:nvPr/>
        </p:nvSpPr>
        <p:spPr>
          <a:xfrm rot="5400000">
            <a:off x="6944179" y="2431042"/>
            <a:ext cx="799222" cy="1357330"/>
          </a:xfrm>
          <a:prstGeom prst="bentArrow">
            <a:avLst>
              <a:gd fmla="val 25000" name="adj1"/>
              <a:gd fmla="val 25000" name="adj2"/>
              <a:gd fmla="val 25000" name="adj3"/>
              <a:gd fmla="val 0" name="adj4"/>
            </a:avLst>
          </a:prstGeom>
          <a:solidFill>
            <a:schemeClr val="dk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4" name="Google Shape;134;p19"/>
          <p:cNvSpPr txBox="1"/>
          <p:nvPr/>
        </p:nvSpPr>
        <p:spPr>
          <a:xfrm>
            <a:off x="926757" y="2525431"/>
            <a:ext cx="194001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rebuchet MS"/>
                <a:ea typeface="Trebuchet MS"/>
                <a:cs typeface="Trebuchet MS"/>
                <a:sym typeface="Trebuchet MS"/>
              </a:rPr>
              <a:t>MR IMAGE</a:t>
            </a:r>
            <a:endParaRPr/>
          </a:p>
        </p:txBody>
      </p:sp>
      <p:sp>
        <p:nvSpPr>
          <p:cNvPr id="135" name="Google Shape;135;p19"/>
          <p:cNvSpPr txBox="1"/>
          <p:nvPr/>
        </p:nvSpPr>
        <p:spPr>
          <a:xfrm>
            <a:off x="4893276" y="2783977"/>
            <a:ext cx="8239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6" name="Google Shape;136;p19"/>
          <p:cNvSpPr txBox="1"/>
          <p:nvPr/>
        </p:nvSpPr>
        <p:spPr>
          <a:xfrm>
            <a:off x="6872269" y="4289014"/>
            <a:ext cx="185160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rebuchet MS"/>
                <a:ea typeface="Trebuchet MS"/>
                <a:cs typeface="Trebuchet MS"/>
                <a:sym typeface="Trebuchet MS"/>
              </a:rPr>
              <a:t>Thresholding</a:t>
            </a:r>
            <a:endParaRPr b="1" sz="2000">
              <a:solidFill>
                <a:schemeClr val="dk1"/>
              </a:solidFill>
              <a:latin typeface="Trebuchet MS"/>
              <a:ea typeface="Trebuchet MS"/>
              <a:cs typeface="Trebuchet MS"/>
              <a:sym typeface="Trebuchet MS"/>
            </a:endParaRPr>
          </a:p>
        </p:txBody>
      </p:sp>
      <p:sp>
        <p:nvSpPr>
          <p:cNvPr id="137" name="Google Shape;137;p19"/>
          <p:cNvSpPr txBox="1"/>
          <p:nvPr/>
        </p:nvSpPr>
        <p:spPr>
          <a:xfrm>
            <a:off x="4562489" y="2710097"/>
            <a:ext cx="176417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rebuchet MS"/>
                <a:ea typeface="Trebuchet MS"/>
                <a:cs typeface="Trebuchet MS"/>
                <a:sym typeface="Trebuchet MS"/>
              </a:rPr>
              <a:t>Gray scaling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 name="Shape 141"/>
        <p:cNvGrpSpPr/>
        <p:nvPr/>
      </p:nvGrpSpPr>
      <p:grpSpPr>
        <a:xfrm>
          <a:off x="0" y="0"/>
          <a:ext cx="0" cy="0"/>
          <a:chOff x="0" y="0"/>
          <a:chExt cx="0" cy="0"/>
        </a:xfrm>
      </p:grpSpPr>
      <p:sp>
        <p:nvSpPr>
          <p:cNvPr id="142" name="Google Shape;142;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
        <p:nvSpPr>
          <p:cNvPr id="143" name="Google Shape;143;p20"/>
          <p:cNvSpPr txBox="1"/>
          <p:nvPr>
            <p:ph type="title"/>
          </p:nvPr>
        </p:nvSpPr>
        <p:spPr>
          <a:xfrm>
            <a:off x="677334" y="474664"/>
            <a:ext cx="8596668" cy="6463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000"/>
              <a:buFont typeface="Trebuchet MS"/>
              <a:buNone/>
            </a:pPr>
            <a:r>
              <a:rPr lang="en-US" sz="2000"/>
              <a:t>                                 </a:t>
            </a:r>
            <a:r>
              <a:rPr b="1" lang="en-US">
                <a:solidFill>
                  <a:schemeClr val="dk1"/>
                </a:solidFill>
              </a:rPr>
              <a:t>Segmentation</a:t>
            </a:r>
            <a:endParaRPr/>
          </a:p>
        </p:txBody>
      </p:sp>
      <p:sp>
        <p:nvSpPr>
          <p:cNvPr id="144" name="Google Shape;144;p20"/>
          <p:cNvSpPr/>
          <p:nvPr/>
        </p:nvSpPr>
        <p:spPr>
          <a:xfrm>
            <a:off x="1260800" y="1525529"/>
            <a:ext cx="1976670" cy="581315"/>
          </a:xfrm>
          <a:prstGeom prst="rect">
            <a:avLst/>
          </a:prstGeom>
          <a:solidFill>
            <a:schemeClr val="l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45" name="Google Shape;145;p20"/>
          <p:cNvSpPr/>
          <p:nvPr/>
        </p:nvSpPr>
        <p:spPr>
          <a:xfrm>
            <a:off x="7563063" y="1676052"/>
            <a:ext cx="2371769" cy="507602"/>
          </a:xfrm>
          <a:prstGeom prst="rect">
            <a:avLst/>
          </a:prstGeom>
          <a:solidFill>
            <a:schemeClr val="l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46" name="Google Shape;146;p20"/>
          <p:cNvSpPr/>
          <p:nvPr/>
        </p:nvSpPr>
        <p:spPr>
          <a:xfrm>
            <a:off x="7563063" y="2828363"/>
            <a:ext cx="2452292" cy="639732"/>
          </a:xfrm>
          <a:prstGeom prst="rect">
            <a:avLst/>
          </a:prstGeom>
          <a:solidFill>
            <a:schemeClr val="l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47" name="Google Shape;147;p20"/>
          <p:cNvSpPr/>
          <p:nvPr/>
        </p:nvSpPr>
        <p:spPr>
          <a:xfrm>
            <a:off x="7563063" y="4128528"/>
            <a:ext cx="2489510" cy="480482"/>
          </a:xfrm>
          <a:prstGeom prst="rect">
            <a:avLst/>
          </a:prstGeom>
          <a:solidFill>
            <a:schemeClr val="l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48" name="Google Shape;148;p20"/>
          <p:cNvSpPr/>
          <p:nvPr/>
        </p:nvSpPr>
        <p:spPr>
          <a:xfrm>
            <a:off x="7618714" y="5284342"/>
            <a:ext cx="2433859" cy="541155"/>
          </a:xfrm>
          <a:prstGeom prst="rect">
            <a:avLst/>
          </a:prstGeom>
          <a:solidFill>
            <a:schemeClr val="l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49" name="Google Shape;149;p20"/>
          <p:cNvSpPr/>
          <p:nvPr/>
        </p:nvSpPr>
        <p:spPr>
          <a:xfrm>
            <a:off x="4450961" y="1574369"/>
            <a:ext cx="1962196" cy="535707"/>
          </a:xfrm>
          <a:prstGeom prst="rect">
            <a:avLst/>
          </a:prstGeom>
          <a:solidFill>
            <a:schemeClr val="l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50" name="Google Shape;150;p20"/>
          <p:cNvSpPr txBox="1"/>
          <p:nvPr/>
        </p:nvSpPr>
        <p:spPr>
          <a:xfrm flipH="1">
            <a:off x="1260800" y="1623504"/>
            <a:ext cx="238856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1" name="Google Shape;151;p20"/>
          <p:cNvSpPr txBox="1"/>
          <p:nvPr/>
        </p:nvSpPr>
        <p:spPr>
          <a:xfrm flipH="1">
            <a:off x="4516851" y="1594258"/>
            <a:ext cx="242151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Noise removal</a:t>
            </a:r>
            <a:endParaRPr/>
          </a:p>
        </p:txBody>
      </p:sp>
      <p:sp>
        <p:nvSpPr>
          <p:cNvPr id="152" name="Google Shape;152;p20"/>
          <p:cNvSpPr txBox="1"/>
          <p:nvPr/>
        </p:nvSpPr>
        <p:spPr>
          <a:xfrm flipH="1">
            <a:off x="7513318" y="1668163"/>
            <a:ext cx="2421514" cy="377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Set background area</a:t>
            </a:r>
            <a:endParaRPr/>
          </a:p>
        </p:txBody>
      </p:sp>
      <p:sp>
        <p:nvSpPr>
          <p:cNvPr id="153" name="Google Shape;153;p20"/>
          <p:cNvSpPr txBox="1"/>
          <p:nvPr/>
        </p:nvSpPr>
        <p:spPr>
          <a:xfrm flipH="1">
            <a:off x="7538190" y="2971425"/>
            <a:ext cx="242151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Finding foreground</a:t>
            </a:r>
            <a:endParaRPr/>
          </a:p>
        </p:txBody>
      </p:sp>
      <p:sp>
        <p:nvSpPr>
          <p:cNvPr id="154" name="Google Shape;154;p20"/>
          <p:cNvSpPr txBox="1"/>
          <p:nvPr/>
        </p:nvSpPr>
        <p:spPr>
          <a:xfrm flipH="1">
            <a:off x="7673687" y="4156708"/>
            <a:ext cx="242151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Marker labelling</a:t>
            </a:r>
            <a:endParaRPr/>
          </a:p>
        </p:txBody>
      </p:sp>
      <p:sp>
        <p:nvSpPr>
          <p:cNvPr id="155" name="Google Shape;155;p20"/>
          <p:cNvSpPr txBox="1"/>
          <p:nvPr/>
        </p:nvSpPr>
        <p:spPr>
          <a:xfrm flipH="1">
            <a:off x="7741393" y="5367143"/>
            <a:ext cx="213285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Watershed image</a:t>
            </a:r>
            <a:endParaRPr/>
          </a:p>
        </p:txBody>
      </p:sp>
      <p:sp>
        <p:nvSpPr>
          <p:cNvPr id="156" name="Google Shape;156;p20"/>
          <p:cNvSpPr/>
          <p:nvPr/>
        </p:nvSpPr>
        <p:spPr>
          <a:xfrm>
            <a:off x="8430231" y="2266455"/>
            <a:ext cx="343066" cy="532208"/>
          </a:xfrm>
          <a:prstGeom prst="down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57" name="Google Shape;157;p20"/>
          <p:cNvSpPr/>
          <p:nvPr/>
        </p:nvSpPr>
        <p:spPr>
          <a:xfrm>
            <a:off x="8538828" y="3531894"/>
            <a:ext cx="343066" cy="532208"/>
          </a:xfrm>
          <a:prstGeom prst="down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58" name="Google Shape;158;p20"/>
          <p:cNvSpPr/>
          <p:nvPr/>
        </p:nvSpPr>
        <p:spPr>
          <a:xfrm>
            <a:off x="8564346" y="4733727"/>
            <a:ext cx="343066" cy="532208"/>
          </a:xfrm>
          <a:prstGeom prst="down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59" name="Google Shape;159;p20"/>
          <p:cNvSpPr/>
          <p:nvPr/>
        </p:nvSpPr>
        <p:spPr>
          <a:xfrm>
            <a:off x="3355011" y="1631816"/>
            <a:ext cx="978408" cy="358305"/>
          </a:xfrm>
          <a:prstGeom prst="right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0" name="Google Shape;160;p20"/>
          <p:cNvSpPr/>
          <p:nvPr/>
        </p:nvSpPr>
        <p:spPr>
          <a:xfrm>
            <a:off x="6498906" y="1691793"/>
            <a:ext cx="978408" cy="358305"/>
          </a:xfrm>
          <a:prstGeom prst="right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1" name="Google Shape;161;p20"/>
          <p:cNvSpPr txBox="1"/>
          <p:nvPr/>
        </p:nvSpPr>
        <p:spPr>
          <a:xfrm flipH="1">
            <a:off x="1260800" y="1594259"/>
            <a:ext cx="207620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Threshold lmage</a:t>
            </a:r>
            <a:endParaRPr b="1" sz="18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406400" y="412467"/>
            <a:ext cx="11383500" cy="997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                 </a:t>
            </a:r>
            <a:r>
              <a:rPr lang="en-US">
                <a:solidFill>
                  <a:schemeClr val="dk1"/>
                </a:solidFill>
              </a:rPr>
              <a:t>Feature Extraction</a:t>
            </a:r>
            <a:endParaRPr/>
          </a:p>
        </p:txBody>
      </p:sp>
      <p:sp>
        <p:nvSpPr>
          <p:cNvPr id="167" name="Google Shape;167;p2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
        <p:nvSpPr>
          <p:cNvPr id="168" name="Google Shape;168;p21"/>
          <p:cNvSpPr txBox="1"/>
          <p:nvPr/>
        </p:nvSpPr>
        <p:spPr>
          <a:xfrm>
            <a:off x="2141579" y="4732638"/>
            <a:ext cx="31841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MR Image of Brain tumor</a:t>
            </a:r>
            <a:endParaRPr/>
          </a:p>
        </p:txBody>
      </p:sp>
      <p:pic>
        <p:nvPicPr>
          <p:cNvPr id="169" name="Google Shape;169;p21"/>
          <p:cNvPicPr preferRelativeResize="0"/>
          <p:nvPr/>
        </p:nvPicPr>
        <p:blipFill rotWithShape="1">
          <a:blip r:embed="rId3">
            <a:alphaModFix/>
          </a:blip>
          <a:srcRect b="0" l="0" r="0" t="0"/>
          <a:stretch/>
        </p:blipFill>
        <p:spPr>
          <a:xfrm>
            <a:off x="1890841" y="2097452"/>
            <a:ext cx="3348424" cy="2346175"/>
          </a:xfrm>
          <a:prstGeom prst="rect">
            <a:avLst/>
          </a:prstGeom>
          <a:noFill/>
          <a:ln>
            <a:noFill/>
          </a:ln>
        </p:spPr>
      </p:pic>
      <p:pic>
        <p:nvPicPr>
          <p:cNvPr id="170" name="Google Shape;170;p21"/>
          <p:cNvPicPr preferRelativeResize="0"/>
          <p:nvPr/>
        </p:nvPicPr>
        <p:blipFill rotWithShape="1">
          <a:blip r:embed="rId4">
            <a:alphaModFix/>
          </a:blip>
          <a:srcRect b="0" l="0" r="0" t="0"/>
          <a:stretch/>
        </p:blipFill>
        <p:spPr>
          <a:xfrm>
            <a:off x="7070320" y="2097452"/>
            <a:ext cx="1769365" cy="2394540"/>
          </a:xfrm>
          <a:prstGeom prst="rect">
            <a:avLst/>
          </a:prstGeom>
          <a:noFill/>
          <a:ln>
            <a:noFill/>
          </a:ln>
        </p:spPr>
      </p:pic>
      <p:sp>
        <p:nvSpPr>
          <p:cNvPr id="171" name="Google Shape;171;p21"/>
          <p:cNvSpPr txBox="1"/>
          <p:nvPr/>
        </p:nvSpPr>
        <p:spPr>
          <a:xfrm>
            <a:off x="6907427" y="4659044"/>
            <a:ext cx="193225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Extracted Image</a:t>
            </a:r>
            <a:endParaRPr/>
          </a:p>
        </p:txBody>
      </p:sp>
      <p:sp>
        <p:nvSpPr>
          <p:cNvPr id="172" name="Google Shape;172;p21"/>
          <p:cNvSpPr/>
          <p:nvPr/>
        </p:nvSpPr>
        <p:spPr>
          <a:xfrm>
            <a:off x="5572897" y="3039762"/>
            <a:ext cx="1099751" cy="333633"/>
          </a:xfrm>
          <a:prstGeom prst="rightArrow">
            <a:avLst>
              <a:gd fmla="val 50000" name="adj1"/>
              <a:gd fmla="val 50000" name="adj2"/>
            </a:avLst>
          </a:prstGeom>
          <a:solidFill>
            <a:schemeClr val="dk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6" name="Shape 176"/>
        <p:cNvGrpSpPr/>
        <p:nvPr/>
      </p:nvGrpSpPr>
      <p:grpSpPr>
        <a:xfrm>
          <a:off x="0" y="0"/>
          <a:ext cx="0" cy="0"/>
          <a:chOff x="0" y="0"/>
          <a:chExt cx="0" cy="0"/>
        </a:xfrm>
      </p:grpSpPr>
      <p:sp>
        <p:nvSpPr>
          <p:cNvPr id="177" name="Google Shape;177;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400"/>
              <a:t>Fig: Flow diagram of proposed system</a:t>
            </a:r>
            <a:endParaRPr sz="1400"/>
          </a:p>
        </p:txBody>
      </p:sp>
      <p:sp>
        <p:nvSpPr>
          <p:cNvPr id="178" name="Google Shape;178;p2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
        <p:nvSpPr>
          <p:cNvPr id="179" name="Google Shape;179;p22"/>
          <p:cNvSpPr txBox="1"/>
          <p:nvPr/>
        </p:nvSpPr>
        <p:spPr>
          <a:xfrm>
            <a:off x="457200" y="155448"/>
            <a:ext cx="8229600" cy="12527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Trebuchet MS"/>
              <a:buNone/>
            </a:pPr>
            <a:r>
              <a:t/>
            </a:r>
            <a:endParaRPr sz="3600">
              <a:solidFill>
                <a:schemeClr val="accent1"/>
              </a:solidFill>
              <a:latin typeface="Trebuchet MS"/>
              <a:ea typeface="Trebuchet MS"/>
              <a:cs typeface="Trebuchet MS"/>
              <a:sym typeface="Trebuchet MS"/>
            </a:endParaRPr>
          </a:p>
          <a:p>
            <a:pPr indent="0" lvl="0" marL="0" marR="0" rtl="0" algn="l">
              <a:spcBef>
                <a:spcPts val="0"/>
              </a:spcBef>
              <a:spcAft>
                <a:spcPts val="0"/>
              </a:spcAft>
              <a:buClr>
                <a:schemeClr val="accent1"/>
              </a:buClr>
              <a:buSzPts val="3600"/>
              <a:buFont typeface="Trebuchet MS"/>
              <a:buNone/>
            </a:pPr>
            <a:r>
              <a:t/>
            </a:r>
            <a:endParaRPr sz="3600">
              <a:solidFill>
                <a:schemeClr val="accent1"/>
              </a:solidFill>
              <a:latin typeface="Trebuchet MS"/>
              <a:ea typeface="Trebuchet MS"/>
              <a:cs typeface="Trebuchet MS"/>
              <a:sym typeface="Trebuchet MS"/>
            </a:endParaRPr>
          </a:p>
        </p:txBody>
      </p:sp>
      <p:sp>
        <p:nvSpPr>
          <p:cNvPr id="180" name="Google Shape;180;p22"/>
          <p:cNvSpPr txBox="1"/>
          <p:nvPr/>
        </p:nvSpPr>
        <p:spPr>
          <a:xfrm>
            <a:off x="357158" y="1785926"/>
            <a:ext cx="8786842" cy="4500593"/>
          </a:xfrm>
          <a:prstGeom prst="rect">
            <a:avLst/>
          </a:prstGeom>
          <a:noFill/>
          <a:ln>
            <a:noFill/>
          </a:ln>
        </p:spPr>
        <p:txBody>
          <a:bodyPr anchorCtr="0" anchor="t" bIns="45700" lIns="91425" spcFirstLastPara="1" rIns="91425" wrap="square" tIns="45700">
            <a:noAutofit/>
          </a:bodyPr>
          <a:lstStyle/>
          <a:p>
            <a:pPr indent="0" lvl="0" marL="118871" marR="0" rtl="0" algn="l">
              <a:spcBef>
                <a:spcPts val="0"/>
              </a:spcBef>
              <a:spcAft>
                <a:spcPts val="0"/>
              </a:spcAft>
              <a:buClr>
                <a:schemeClr val="accent1"/>
              </a:buClr>
              <a:buSzPts val="1440"/>
              <a:buFont typeface="Noto Sans Symbols"/>
              <a:buNone/>
            </a:pPr>
            <a:r>
              <a:rPr lang="en-US" sz="1800">
                <a:solidFill>
                  <a:srgbClr val="3F3F3F"/>
                </a:solidFill>
                <a:latin typeface="Times New Roman"/>
                <a:ea typeface="Times New Roman"/>
                <a:cs typeface="Times New Roman"/>
                <a:sym typeface="Times New Roman"/>
              </a:rPr>
              <a:t>MR IMAGE</a:t>
            </a:r>
            <a:endParaRPr sz="1800">
              <a:solidFill>
                <a:srgbClr val="3F3F3F"/>
              </a:solidFill>
              <a:latin typeface="Times New Roman"/>
              <a:ea typeface="Times New Roman"/>
              <a:cs typeface="Times New Roman"/>
              <a:sym typeface="Times New Roman"/>
            </a:endParaRPr>
          </a:p>
        </p:txBody>
      </p:sp>
      <p:sp>
        <p:nvSpPr>
          <p:cNvPr id="181" name="Google Shape;181;p22"/>
          <p:cNvSpPr txBox="1"/>
          <p:nvPr/>
        </p:nvSpPr>
        <p:spPr>
          <a:xfrm>
            <a:off x="8204396" y="6476999"/>
            <a:ext cx="733864"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accent1"/>
                </a:solidFill>
                <a:latin typeface="Trebuchet MS"/>
                <a:ea typeface="Trebuchet MS"/>
                <a:cs typeface="Trebuchet MS"/>
                <a:sym typeface="Trebuchet MS"/>
              </a:rPr>
              <a:t>‹#›</a:t>
            </a:fld>
            <a:endParaRPr sz="900">
              <a:solidFill>
                <a:schemeClr val="accent1"/>
              </a:solidFill>
              <a:latin typeface="Trebuchet MS"/>
              <a:ea typeface="Trebuchet MS"/>
              <a:cs typeface="Trebuchet MS"/>
              <a:sym typeface="Trebuchet MS"/>
            </a:endParaRPr>
          </a:p>
        </p:txBody>
      </p:sp>
      <p:sp>
        <p:nvSpPr>
          <p:cNvPr id="182" name="Google Shape;182;p22"/>
          <p:cNvSpPr/>
          <p:nvPr/>
        </p:nvSpPr>
        <p:spPr>
          <a:xfrm>
            <a:off x="928662" y="2714620"/>
            <a:ext cx="2000264" cy="1500198"/>
          </a:xfrm>
          <a:prstGeom prst="rect">
            <a:avLst/>
          </a:prstGeom>
          <a:solidFill>
            <a:schemeClr val="accen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PREPROCESSING</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Noise Removal</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Enhancement         </a:t>
            </a:r>
            <a:endParaRPr/>
          </a:p>
        </p:txBody>
      </p:sp>
      <p:sp>
        <p:nvSpPr>
          <p:cNvPr id="183" name="Google Shape;183;p22"/>
          <p:cNvSpPr/>
          <p:nvPr/>
        </p:nvSpPr>
        <p:spPr>
          <a:xfrm>
            <a:off x="3929058" y="2714620"/>
            <a:ext cx="2007009" cy="1428760"/>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SEGMENTATION</a:t>
            </a:r>
            <a:r>
              <a:rPr b="1" lang="en-US" sz="1600">
                <a:solidFill>
                  <a:schemeClr val="lt1"/>
                </a:solidFill>
                <a:latin typeface="Trebuchet MS"/>
                <a:ea typeface="Trebuchet MS"/>
                <a:cs typeface="Trebuchet MS"/>
                <a:sym typeface="Trebuchet MS"/>
              </a:rPr>
              <a:t> </a:t>
            </a:r>
            <a:endParaRPr/>
          </a:p>
        </p:txBody>
      </p:sp>
      <p:sp>
        <p:nvSpPr>
          <p:cNvPr id="184" name="Google Shape;184;p22"/>
          <p:cNvSpPr/>
          <p:nvPr/>
        </p:nvSpPr>
        <p:spPr>
          <a:xfrm>
            <a:off x="7000892" y="2714620"/>
            <a:ext cx="1912673" cy="1357321"/>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rebuchet MS"/>
                <a:ea typeface="Trebuchet MS"/>
                <a:cs typeface="Trebuchet MS"/>
                <a:sym typeface="Trebuchet MS"/>
              </a:rPr>
              <a:t>FEATURE</a:t>
            </a:r>
            <a:r>
              <a:rPr b="1" lang="en-US" sz="1600">
                <a:solidFill>
                  <a:schemeClr val="lt1"/>
                </a:solidFill>
                <a:latin typeface="Trebuchet MS"/>
                <a:ea typeface="Trebuchet MS"/>
                <a:cs typeface="Trebuchet MS"/>
                <a:sym typeface="Trebuchet MS"/>
              </a:rPr>
              <a:t> </a:t>
            </a:r>
            <a:r>
              <a:rPr b="1" lang="en-US" sz="1600">
                <a:solidFill>
                  <a:schemeClr val="dk1"/>
                </a:solidFill>
                <a:latin typeface="Trebuchet MS"/>
                <a:ea typeface="Trebuchet MS"/>
                <a:cs typeface="Trebuchet MS"/>
                <a:sym typeface="Trebuchet MS"/>
              </a:rPr>
              <a:t>EXTRACTION</a:t>
            </a:r>
            <a:r>
              <a:rPr b="1" lang="en-US" sz="1600">
                <a:solidFill>
                  <a:schemeClr val="lt1"/>
                </a:solidFill>
                <a:latin typeface="Trebuchet MS"/>
                <a:ea typeface="Trebuchet MS"/>
                <a:cs typeface="Trebuchet MS"/>
                <a:sym typeface="Trebuchet MS"/>
              </a:rPr>
              <a:t> </a:t>
            </a:r>
            <a:endParaRPr/>
          </a:p>
        </p:txBody>
      </p:sp>
      <p:sp>
        <p:nvSpPr>
          <p:cNvPr id="185" name="Google Shape;185;p22"/>
          <p:cNvSpPr/>
          <p:nvPr/>
        </p:nvSpPr>
        <p:spPr>
          <a:xfrm>
            <a:off x="2928926" y="3143248"/>
            <a:ext cx="978408" cy="484632"/>
          </a:xfrm>
          <a:prstGeom prst="right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6" name="Google Shape;186;p22"/>
          <p:cNvSpPr/>
          <p:nvPr/>
        </p:nvSpPr>
        <p:spPr>
          <a:xfrm>
            <a:off x="5929322" y="3170796"/>
            <a:ext cx="1056590" cy="484632"/>
          </a:xfrm>
          <a:prstGeom prst="right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7" name="Google Shape;187;p22"/>
          <p:cNvSpPr/>
          <p:nvPr/>
        </p:nvSpPr>
        <p:spPr>
          <a:xfrm>
            <a:off x="7707422" y="4071942"/>
            <a:ext cx="484632" cy="676546"/>
          </a:xfrm>
          <a:prstGeom prst="down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8" name="Google Shape;188;p22"/>
          <p:cNvSpPr/>
          <p:nvPr/>
        </p:nvSpPr>
        <p:spPr>
          <a:xfrm>
            <a:off x="6572264" y="4786322"/>
            <a:ext cx="2397210" cy="1347053"/>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rebuchet MS"/>
                <a:ea typeface="Trebuchet MS"/>
                <a:cs typeface="Trebuchet MS"/>
                <a:sym typeface="Trebuchet MS"/>
              </a:rPr>
              <a:t>MACHINE LEARNING  MODEL </a:t>
            </a:r>
            <a:r>
              <a:rPr lang="en-US" sz="1800">
                <a:solidFill>
                  <a:schemeClr val="dk1"/>
                </a:solidFill>
                <a:latin typeface="Times New Roman"/>
                <a:ea typeface="Times New Roman"/>
                <a:cs typeface="Times New Roman"/>
                <a:sym typeface="Times New Roman"/>
              </a:rPr>
              <a:t>for Classification and segmentation</a:t>
            </a:r>
            <a:endParaRPr/>
          </a:p>
        </p:txBody>
      </p:sp>
      <p:sp>
        <p:nvSpPr>
          <p:cNvPr id="189" name="Google Shape;189;p22"/>
          <p:cNvSpPr/>
          <p:nvPr/>
        </p:nvSpPr>
        <p:spPr>
          <a:xfrm>
            <a:off x="5572132" y="5143512"/>
            <a:ext cx="978408" cy="484632"/>
          </a:xfrm>
          <a:prstGeom prst="left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0" name="Google Shape;190;p22"/>
          <p:cNvSpPr/>
          <p:nvPr/>
        </p:nvSpPr>
        <p:spPr>
          <a:xfrm>
            <a:off x="1643042" y="1714488"/>
            <a:ext cx="484632" cy="978408"/>
          </a:xfrm>
          <a:prstGeom prst="down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1" name="Google Shape;191;p22"/>
          <p:cNvSpPr/>
          <p:nvPr/>
        </p:nvSpPr>
        <p:spPr>
          <a:xfrm>
            <a:off x="4067944" y="4869160"/>
            <a:ext cx="1482464" cy="1152127"/>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rebuchet MS"/>
                <a:ea typeface="Trebuchet MS"/>
                <a:cs typeface="Trebuchet MS"/>
                <a:sym typeface="Trebuchet MS"/>
              </a:rPr>
              <a:t>OUTPUT</a:t>
            </a:r>
            <a:r>
              <a:rPr lang="en-US" sz="1800">
                <a:solidFill>
                  <a:schemeClr val="lt1"/>
                </a:solidFill>
                <a:latin typeface="Trebuchet MS"/>
                <a:ea typeface="Trebuchet MS"/>
                <a:cs typeface="Trebuchet MS"/>
                <a:sym typeface="Trebuchet MS"/>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