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724DC-C900-49CD-AA16-ABAF50BB7D75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168F2-FF25-44D2-ACAB-5B41A0ACD5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168F2-FF25-44D2-ACAB-5B41A0ACD5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3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b="1" dirty="0"/>
              <a:t>结构体</a:t>
            </a:r>
            <a:r>
              <a:rPr lang="en-US" altLang="zh-CN" b="1" dirty="0" err="1"/>
              <a:t>FilesInfo</a:t>
            </a:r>
            <a:r>
              <a:rPr lang="zh-CN" altLang="en-US" b="1" dirty="0"/>
              <a:t>和</a:t>
            </a:r>
            <a:r>
              <a:rPr lang="en-US" altLang="zh-CN" b="1" dirty="0" err="1"/>
              <a:t>TextFileInfo</a:t>
            </a:r>
            <a:r>
              <a:rPr lang="zh-CN" altLang="en-US" b="1" dirty="0"/>
              <a:t>说明</a:t>
            </a:r>
            <a:endParaRPr lang="en-US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568952" cy="5400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400" dirty="0" err="1"/>
              <a:t>typedef</a:t>
            </a:r>
            <a:r>
              <a:rPr lang="en-US" sz="2400" dirty="0"/>
              <a:t> 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FilesInfo</a:t>
            </a:r>
            <a:r>
              <a:rPr lang="en-US" sz="2400" dirty="0"/>
              <a:t>  //</a:t>
            </a:r>
            <a:r>
              <a:rPr lang="zh-CN" altLang="en-US" sz="2400" dirty="0"/>
              <a:t>实验文件集合的信息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{</a:t>
            </a:r>
          </a:p>
          <a:p>
            <a:pPr>
              <a:buNone/>
            </a:pPr>
            <a:r>
              <a:rPr lang="en-US" sz="2400" dirty="0"/>
              <a:t>	TEXTFILEINFO *</a:t>
            </a:r>
            <a:r>
              <a:rPr lang="en-US" sz="2400" dirty="0" err="1"/>
              <a:t>pFileInfos</a:t>
            </a:r>
            <a:r>
              <a:rPr lang="en-US" sz="2400" dirty="0"/>
              <a:t>; //</a:t>
            </a:r>
            <a:r>
              <a:rPr lang="zh-CN" altLang="en-US" sz="2400" dirty="0"/>
              <a:t>表示文件集合统计信息的结构体数组首元素地址</a:t>
            </a:r>
            <a:r>
              <a:rPr lang="en-US" altLang="zh-CN" sz="2400" dirty="0"/>
              <a:t>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nFileNumber</a:t>
            </a:r>
            <a:r>
              <a:rPr lang="en-US" sz="2400" dirty="0"/>
              <a:t>;  //</a:t>
            </a:r>
            <a:r>
              <a:rPr lang="zh-CN" altLang="en-US" sz="2400" dirty="0"/>
              <a:t>实验文件的数目</a:t>
            </a:r>
            <a:endParaRPr lang="en-US" altLang="zh-CN" sz="2400" dirty="0"/>
          </a:p>
          <a:p>
            <a:pPr>
              <a:buNone/>
            </a:pPr>
            <a:r>
              <a:rPr lang="en-US" sz="2400" dirty="0"/>
              <a:t>	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nNewwords</a:t>
            </a:r>
            <a:r>
              <a:rPr lang="en-US" altLang="zh-CN" sz="2400" dirty="0"/>
              <a:t>;//</a:t>
            </a:r>
            <a:r>
              <a:rPr lang="zh-CN" altLang="en-US" sz="2400" dirty="0"/>
              <a:t>所有文件中新词的总数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}FILESINFO;</a:t>
            </a:r>
          </a:p>
          <a:p>
            <a:pPr>
              <a:buNone/>
            </a:pPr>
            <a:r>
              <a:rPr lang="en-US" sz="2400" dirty="0"/>
              <a:t>FILESINFO</a:t>
            </a:r>
            <a:r>
              <a:rPr lang="zh-CN" altLang="en-US" sz="2400" dirty="0"/>
              <a:t>将成为一个结构体类型</a:t>
            </a:r>
            <a:endParaRPr lang="en-US" altLang="zh-CN" sz="2400" dirty="0"/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r>
              <a:rPr lang="en-US" altLang="zh-CN" sz="2400" dirty="0" err="1"/>
              <a:t>typedef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TextFileInfo</a:t>
            </a:r>
            <a:r>
              <a:rPr lang="en-US" altLang="zh-CN" sz="2400" dirty="0"/>
              <a:t>  //</a:t>
            </a:r>
            <a:r>
              <a:rPr lang="zh-CN" altLang="en-US" sz="2400" dirty="0"/>
              <a:t>文本文件信息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{</a:t>
            </a:r>
          </a:p>
          <a:p>
            <a:pPr>
              <a:buNone/>
            </a:pPr>
            <a:r>
              <a:rPr lang="en-US" altLang="zh-CN" sz="2400" dirty="0"/>
              <a:t>	char </a:t>
            </a:r>
            <a:r>
              <a:rPr lang="en-US" altLang="zh-CN" sz="2400" dirty="0" err="1"/>
              <a:t>szFileName</a:t>
            </a:r>
            <a:r>
              <a:rPr lang="en-US" altLang="zh-CN" sz="2400" dirty="0"/>
              <a:t>[120]; //the file name, should be less than 120 characters</a:t>
            </a:r>
          </a:p>
          <a:p>
            <a:pPr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nWords</a:t>
            </a:r>
            <a:r>
              <a:rPr lang="en-US" altLang="zh-CN" sz="2400" dirty="0"/>
              <a:t>; //the number of words separated by spaces</a:t>
            </a:r>
          </a:p>
          <a:p>
            <a:pPr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nSize</a:t>
            </a:r>
            <a:r>
              <a:rPr lang="en-US" altLang="zh-CN" sz="2400" dirty="0"/>
              <a:t>; //the size of file in bytes</a:t>
            </a:r>
          </a:p>
          <a:p>
            <a:pPr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nDigits</a:t>
            </a:r>
            <a:r>
              <a:rPr lang="en-US" altLang="zh-CN" sz="2400" dirty="0"/>
              <a:t>; //the number of digital </a:t>
            </a:r>
            <a:r>
              <a:rPr lang="en-US" altLang="zh-CN" sz="2400" dirty="0" err="1"/>
              <a:t>charactors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nSpaces</a:t>
            </a:r>
            <a:r>
              <a:rPr lang="en-US" altLang="zh-CN" sz="2400" dirty="0"/>
              <a:t>; //the number of spaces including space, ‘\t’, ‘\r’, ‘\n’</a:t>
            </a:r>
          </a:p>
          <a:p>
            <a:pPr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nAlphabets</a:t>
            </a:r>
            <a:r>
              <a:rPr lang="en-US" altLang="zh-CN" sz="2400" dirty="0"/>
              <a:t>; // the number of </a:t>
            </a:r>
            <a:r>
              <a:rPr lang="en-US" altLang="zh-CN" sz="2400" dirty="0" err="1"/>
              <a:t>charactors</a:t>
            </a:r>
            <a:r>
              <a:rPr lang="en-US" altLang="zh-CN" sz="2400" dirty="0"/>
              <a:t> 'A'--'Z', 'a'--'z'</a:t>
            </a:r>
          </a:p>
          <a:p>
            <a:pPr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nOthers</a:t>
            </a:r>
            <a:r>
              <a:rPr lang="en-US" altLang="zh-CN" sz="2400" dirty="0"/>
              <a:t>; //the number of other characters</a:t>
            </a:r>
          </a:p>
          <a:p>
            <a:pPr>
              <a:buNone/>
            </a:pPr>
            <a:r>
              <a:rPr lang="en-US" altLang="zh-CN" sz="2400" dirty="0"/>
              <a:t>}TEXTFILEINFO;</a:t>
            </a:r>
          </a:p>
          <a:p>
            <a:pPr>
              <a:buNone/>
            </a:pPr>
            <a:r>
              <a:rPr lang="en-US" altLang="zh-CN" sz="2400" dirty="0"/>
              <a:t>TEXTFILEINFO</a:t>
            </a:r>
            <a:r>
              <a:rPr lang="zh-CN" altLang="en-US" sz="2400" dirty="0"/>
              <a:t>是每个实验文件的信息，包括用户结定的文件名，程序统计出单词数、文件大小、数字、空白、字母和其他字符的个数。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1959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结构体</a:t>
            </a:r>
            <a:r>
              <a:rPr lang="en-US" altLang="zh-CN" b="1" dirty="0" err="1"/>
              <a:t>FilesInfo</a:t>
            </a:r>
            <a:r>
              <a:rPr lang="zh-CN" altLang="en-US" b="1" dirty="0"/>
              <a:t>说明</a:t>
            </a:r>
            <a:endParaRPr 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631070"/>
              </p:ext>
            </p:extLst>
          </p:nvPr>
        </p:nvGraphicFramePr>
        <p:xfrm>
          <a:off x="611560" y="3140968"/>
          <a:ext cx="1728192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pFileInfos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nFileNumber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484452"/>
              </p:ext>
            </p:extLst>
          </p:nvPr>
        </p:nvGraphicFramePr>
        <p:xfrm>
          <a:off x="3131838" y="2780928"/>
          <a:ext cx="54726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2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2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任意多边形 8"/>
          <p:cNvSpPr/>
          <p:nvPr/>
        </p:nvSpPr>
        <p:spPr>
          <a:xfrm>
            <a:off x="2157046" y="2900754"/>
            <a:ext cx="984739" cy="433754"/>
          </a:xfrm>
          <a:custGeom>
            <a:avLst/>
            <a:gdLst>
              <a:gd name="connsiteX0" fmla="*/ 0 w 984739"/>
              <a:gd name="connsiteY0" fmla="*/ 433754 h 433754"/>
              <a:gd name="connsiteX1" fmla="*/ 328246 w 984739"/>
              <a:gd name="connsiteY1" fmla="*/ 70338 h 433754"/>
              <a:gd name="connsiteX2" fmla="*/ 984739 w 984739"/>
              <a:gd name="connsiteY2" fmla="*/ 11723 h 433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4739" h="433754">
                <a:moveTo>
                  <a:pt x="0" y="433754"/>
                </a:moveTo>
                <a:cubicBezTo>
                  <a:pt x="82061" y="287215"/>
                  <a:pt x="164123" y="140676"/>
                  <a:pt x="328246" y="70338"/>
                </a:cubicBezTo>
                <a:cubicBezTo>
                  <a:pt x="492369" y="0"/>
                  <a:pt x="738554" y="5861"/>
                  <a:pt x="984739" y="11723"/>
                </a:cubicBezTo>
              </a:path>
            </a:pathLst>
          </a:custGeom>
          <a:ln w="38100"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左大括号 9"/>
          <p:cNvSpPr/>
          <p:nvPr/>
        </p:nvSpPr>
        <p:spPr>
          <a:xfrm rot="16200000">
            <a:off x="5699365" y="645451"/>
            <a:ext cx="265550" cy="5400600"/>
          </a:xfrm>
          <a:prstGeom prst="leftBrace">
            <a:avLst>
              <a:gd name="adj1" fmla="val 8333"/>
              <a:gd name="adj2" fmla="val 502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41785" y="3446204"/>
            <a:ext cx="558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结构体数组：一共</a:t>
            </a:r>
            <a:r>
              <a:rPr lang="en-US" altLang="zh-CN" b="1" dirty="0" err="1"/>
              <a:t>nFileNumber</a:t>
            </a:r>
            <a:r>
              <a:rPr lang="zh-CN" altLang="en-US" b="1" dirty="0"/>
              <a:t>个</a:t>
            </a:r>
            <a:r>
              <a:rPr lang="en-US" b="1" dirty="0"/>
              <a:t>TEXTFILEINFO</a:t>
            </a:r>
            <a:r>
              <a:rPr lang="zh-CN" altLang="en-US" b="1" dirty="0"/>
              <a:t>结构体</a:t>
            </a:r>
            <a:r>
              <a:rPr lang="en-US" b="1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45537" y="233958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	1	…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573" y="2459414"/>
            <a:ext cx="2376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FILESINFO  </a:t>
            </a:r>
            <a:r>
              <a:rPr lang="en-US" dirty="0" err="1"/>
              <a:t>MyFilesInfo</a:t>
            </a:r>
            <a:r>
              <a:rPr lang="en-US" dirty="0"/>
              <a:t>;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rot="5400000">
            <a:off x="1400527" y="3005450"/>
            <a:ext cx="288826" cy="7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4547" y="4217312"/>
            <a:ext cx="5695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访问第</a:t>
            </a:r>
            <a:r>
              <a:rPr lang="en-US" altLang="zh-CN" b="1" dirty="0" err="1"/>
              <a:t>i</a:t>
            </a:r>
            <a:r>
              <a:rPr lang="zh-CN" altLang="en-US" b="1" dirty="0"/>
              <a:t>个文件的统计信息结构体的方法：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 err="1"/>
              <a:t>MyFilesInfo.pFileInfos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</a:t>
            </a:r>
          </a:p>
          <a:p>
            <a:pPr marL="342900" indent="-342900">
              <a:buAutoNum type="arabicPeriod"/>
            </a:pPr>
            <a:r>
              <a:rPr lang="en-US" b="1" dirty="0"/>
              <a:t>*(</a:t>
            </a:r>
            <a:r>
              <a:rPr lang="en-US" b="1" dirty="0" err="1"/>
              <a:t>MyfilesInfo.pFileInfos</a:t>
            </a:r>
            <a:r>
              <a:rPr lang="en-US" b="1" dirty="0"/>
              <a:t> + </a:t>
            </a:r>
            <a:r>
              <a:rPr lang="en-US" b="1" dirty="0" err="1"/>
              <a:t>i</a:t>
            </a:r>
            <a:r>
              <a:rPr lang="en-US" b="1" dirty="0"/>
              <a:t>)</a:t>
            </a:r>
          </a:p>
          <a:p>
            <a:pPr marL="342900" indent="-342900"/>
            <a:r>
              <a:rPr lang="zh-CN" altLang="en-US" b="1" dirty="0"/>
              <a:t>参见并学习函数</a:t>
            </a:r>
            <a:r>
              <a:rPr lang="en-US" altLang="zh-CN" dirty="0" err="1"/>
              <a:t>ExportFilesInfoToWebPage</a:t>
            </a:r>
            <a:r>
              <a:rPr lang="zh-CN" altLang="en-US" b="1" dirty="0"/>
              <a:t>中间部分代码</a:t>
            </a:r>
            <a:endParaRPr lang="en-US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503548" y="1199915"/>
            <a:ext cx="83889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若有变量定义</a:t>
            </a:r>
            <a:r>
              <a:rPr lang="en-US" altLang="zh-CN" dirty="0"/>
              <a:t>FILESINFO  </a:t>
            </a:r>
            <a:r>
              <a:rPr lang="en-US" altLang="zh-CN" dirty="0" err="1"/>
              <a:t>MyFilesInfo</a:t>
            </a:r>
            <a:r>
              <a:rPr lang="en-US" altLang="zh-CN" dirty="0"/>
              <a:t>; </a:t>
            </a:r>
            <a:r>
              <a:rPr lang="zh-CN" altLang="en-US" dirty="0"/>
              <a:t>则</a:t>
            </a:r>
            <a:r>
              <a:rPr lang="en-US" altLang="zh-CN" dirty="0" err="1"/>
              <a:t>MyFileInfo</a:t>
            </a:r>
            <a:r>
              <a:rPr lang="zh-CN" altLang="en-US" dirty="0"/>
              <a:t>将成为</a:t>
            </a:r>
            <a:r>
              <a:rPr lang="en-US" altLang="zh-CN" dirty="0"/>
              <a:t>FILESINFO</a:t>
            </a:r>
            <a:r>
              <a:rPr lang="zh-CN" altLang="en-US" dirty="0"/>
              <a:t>类型的变量，其中有两个成员，分别是</a:t>
            </a:r>
            <a:r>
              <a:rPr lang="en-US" altLang="zh-CN" dirty="0" err="1"/>
              <a:t>pFileInfos</a:t>
            </a:r>
            <a:r>
              <a:rPr lang="zh-CN" altLang="en-US" dirty="0"/>
              <a:t>和</a:t>
            </a:r>
            <a:r>
              <a:rPr lang="en-US" altLang="zh-CN" dirty="0" err="1"/>
              <a:t>nFileNumber</a:t>
            </a:r>
            <a:r>
              <a:rPr lang="zh-CN" altLang="en-US" dirty="0"/>
              <a:t>，程序将申请长度为</a:t>
            </a:r>
            <a:r>
              <a:rPr lang="en-US" altLang="zh-CN" dirty="0" err="1"/>
              <a:t>nFileNumber</a:t>
            </a:r>
            <a:r>
              <a:rPr lang="zh-CN" altLang="en-US" dirty="0"/>
              <a:t>的</a:t>
            </a:r>
            <a:r>
              <a:rPr lang="en-US" altLang="zh-CN" dirty="0"/>
              <a:t>TEXTFILEINFO</a:t>
            </a:r>
            <a:r>
              <a:rPr lang="zh-CN" altLang="en-US" dirty="0"/>
              <a:t>类型的结构体数组，并将结构体数组的首元素地址存入</a:t>
            </a:r>
            <a:r>
              <a:rPr lang="en-US" altLang="zh-CN" dirty="0" err="1"/>
              <a:t>pFileInfos</a:t>
            </a:r>
            <a:r>
              <a:rPr lang="zh-CN" altLang="en-US" dirty="0"/>
              <a:t>中。如下图所示。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124</Words>
  <Application>Microsoft Office PowerPoint</Application>
  <PresentationFormat>全屏显示(4:3)</PresentationFormat>
  <Paragraphs>32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Calibri</vt:lpstr>
      <vt:lpstr>Office 主题</vt:lpstr>
      <vt:lpstr>结构体FilesInfo和TextFileInfo说明</vt:lpstr>
      <vt:lpstr>结构体FilesInfo说明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结构体FilesInfo说明</dc:title>
  <cp:lastModifiedBy>贾彩燕</cp:lastModifiedBy>
  <cp:revision>11</cp:revision>
  <dcterms:modified xsi:type="dcterms:W3CDTF">2018-02-22T08:00:12Z</dcterms:modified>
</cp:coreProperties>
</file>