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5" r:id="rId10"/>
    <p:sldId id="264" r:id="rId11"/>
    <p:sldId id="267" r:id="rId12"/>
    <p:sldId id="266" r:id="rId13"/>
    <p:sldId id="271" r:id="rId14"/>
    <p:sldId id="268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B247E-D322-4846-9AA3-4DFD9BD6B3CD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C4016-C69B-44E3-828A-A802273D58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94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Source:	https://machinelearningmastery.com/basic-concepts-in-machine-learning/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C4016-C69B-44E3-828A-A802273D587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767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C4016-C69B-44E3-828A-A802273D587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95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C4016-C69B-44E3-828A-A802273D587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864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C4016-C69B-44E3-828A-A802273D587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972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Source:	https://memegenerator.net/instance/74155978/forrest-gump-life-is-like-machine-learning-you-never-know-what-youre-gonna-get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C4016-C69B-44E3-828A-A802273D587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946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Source:	https://www.researchgate.net/figure/A-machine-learning-algorithm-expressed-as-a-function-h-x-with-input-x-output-y-and_fig1_230691317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C4016-C69B-44E3-828A-A802273D587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730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Source:	https://towardsdatascience.com/machine-learning-fundamentals-via-linear-regression-41a5d11f5220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C4016-C69B-44E3-828A-A802273D587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479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Source:	https://towardsdatascience.com/machine-learning-fundamentals-via-linear-regression-41a5d11f5220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C4016-C69B-44E3-828A-A802273D587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765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Source:	https://towardsdatascience.com/machine-learning-fundamentals-via-linear-regression-41a5d11f5220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C4016-C69B-44E3-828A-A802273D587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96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Source:	https://chunml.github.io/ChunML.github.io/tutorial/Decision-Tree/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C4016-C69B-44E3-828A-A802273D587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296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Source:	https://towardsdatascience.com/decision-trees-in-machine-learning-641b9c4e8052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C4016-C69B-44E3-828A-A802273D587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182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Source:	https://www.kaggle.com/dansbecker/your-first-machine-learning-model/data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C4016-C69B-44E3-828A-A802273D587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108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Source:	https://nholmber.github.io/2018/09/google-colab/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C4016-C69B-44E3-828A-A802273D587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07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B7C2062-3CAD-4628-AC1C-BE1CB9BA3107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5491451-98FF-42FF-94EF-FAB1439C62A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6418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2062-3CAD-4628-AC1C-BE1CB9BA3107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1451-98FF-42FF-94EF-FAB1439C6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2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2062-3CAD-4628-AC1C-BE1CB9BA3107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1451-98FF-42FF-94EF-FAB1439C6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97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2062-3CAD-4628-AC1C-BE1CB9BA3107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1451-98FF-42FF-94EF-FAB1439C6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80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2062-3CAD-4628-AC1C-BE1CB9BA3107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1451-98FF-42FF-94EF-FAB1439C62A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873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2062-3CAD-4628-AC1C-BE1CB9BA3107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1451-98FF-42FF-94EF-FAB1439C6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46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2062-3CAD-4628-AC1C-BE1CB9BA3107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1451-98FF-42FF-94EF-FAB1439C6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1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2062-3CAD-4628-AC1C-BE1CB9BA3107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1451-98FF-42FF-94EF-FAB1439C6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51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2062-3CAD-4628-AC1C-BE1CB9BA3107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1451-98FF-42FF-94EF-FAB1439C6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37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2062-3CAD-4628-AC1C-BE1CB9BA3107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1451-98FF-42FF-94EF-FAB1439C6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01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2062-3CAD-4628-AC1C-BE1CB9BA3107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1451-98FF-42FF-94EF-FAB1439C6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80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B7C2062-3CAD-4628-AC1C-BE1CB9BA3107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5491451-98FF-42FF-94EF-FAB1439C6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85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s.google.com/signu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BA7D-9615-4169-8106-5CEABC835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Build your first ML Model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7C95A-B4B8-49D3-A20A-1C6B10ACE6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Robin Rojowiec &amp; Maike Havemann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78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A704-B693-40BF-8500-891D161E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Dataset:	Houses in Iowa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F4B03C-46E8-4DD9-8C1E-E5A985278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75" y="1972733"/>
            <a:ext cx="10228195" cy="411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22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A704-B693-40BF-8500-891D161E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Environment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64A8F-413D-40EF-A282-5F390DB0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What we will use today: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6FBE8-868A-4B46-8F85-4B95AA67559D}"/>
              </a:ext>
            </a:extLst>
          </p:cNvPr>
          <p:cNvSpPr txBox="1"/>
          <p:nvPr/>
        </p:nvSpPr>
        <p:spPr>
          <a:xfrm>
            <a:off x="3699478" y="5555589"/>
            <a:ext cx="479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Google Collab with integrated Jupyter Notebooks</a:t>
            </a:r>
            <a:endParaRPr lang="en-GB" dirty="0"/>
          </a:p>
        </p:txBody>
      </p:sp>
      <p:pic>
        <p:nvPicPr>
          <p:cNvPr id="6" name="Picture 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559D32A-8C9A-421A-9C10-6F3A5C12E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39" y="2656262"/>
            <a:ext cx="5057722" cy="269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70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A704-B693-40BF-8500-891D161E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Environment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64A8F-413D-40EF-A282-5F390DB0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Start the laptop and login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Open the public respository:	https://github.com/RobinRojowiec/your-first-model-ml-intro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If you don‘t have a google account, create one</a:t>
            </a:r>
            <a:r>
              <a:rPr lang="en-GB" dirty="0"/>
              <a:t> here: </a:t>
            </a:r>
            <a:r>
              <a:rPr lang="en-GB" dirty="0">
                <a:hlinkClick r:id="rId3"/>
              </a:rPr>
              <a:t>https://accounts.google.com/signup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Login to Google Collab: </a:t>
            </a:r>
            <a:r>
              <a:rPr lang="en-GB" dirty="0">
                <a:hlinkClick r:id="rId4"/>
              </a:rPr>
              <a:t>https://colab.research.google.com/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Import the Notebook from </a:t>
            </a:r>
            <a:r>
              <a:rPr lang="en-GB" dirty="0" err="1"/>
              <a:t>Github</a:t>
            </a:r>
            <a:r>
              <a:rPr lang="en-GB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err="1"/>
              <a:t>Goto</a:t>
            </a:r>
            <a:r>
              <a:rPr lang="en-GB" dirty="0"/>
              <a:t> File-&gt;Open Notebook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Select </a:t>
            </a:r>
            <a:r>
              <a:rPr lang="en-GB" dirty="0" err="1"/>
              <a:t>Github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Paste the following URL: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Press Upload</a:t>
            </a:r>
          </a:p>
        </p:txBody>
      </p:sp>
    </p:spTree>
    <p:extLst>
      <p:ext uri="{BB962C8B-B14F-4D97-AF65-F5344CB8AC3E}">
        <p14:creationId xmlns:p14="http://schemas.microsoft.com/office/powerpoint/2010/main" val="1781241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A704-B693-40BF-8500-891D161E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Which frameworks and language we will use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4B15F-0798-4FA0-A0F9-7A99AE1AD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Python 3.5+</a:t>
            </a:r>
          </a:p>
          <a:p>
            <a:r>
              <a:rPr lang="de-DE" dirty="0"/>
              <a:t>Pandas</a:t>
            </a:r>
          </a:p>
          <a:p>
            <a:r>
              <a:rPr lang="de-DE" dirty="0"/>
              <a:t>SciKit-Learn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0CE3CF-3CEB-4BE2-9EEC-7579B77CDEA2}"/>
              </a:ext>
            </a:extLst>
          </p:cNvPr>
          <p:cNvSpPr txBox="1"/>
          <p:nvPr/>
        </p:nvSpPr>
        <p:spPr>
          <a:xfrm>
            <a:off x="0" y="6540698"/>
            <a:ext cx="6274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Source:	https://www.kaggle.com/iorideepp/your-first-machine-learning-model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00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A704-B693-40BF-8500-891D161E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Getting started</a:t>
            </a:r>
            <a:endParaRPr lang="en-GB" dirty="0"/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EE381D66-2355-4BB2-ACCA-C29A7E24A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15" y="1811559"/>
            <a:ext cx="8417767" cy="38721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0CE3CF-3CEB-4BE2-9EEC-7579B77CDEA2}"/>
              </a:ext>
            </a:extLst>
          </p:cNvPr>
          <p:cNvSpPr txBox="1"/>
          <p:nvPr/>
        </p:nvSpPr>
        <p:spPr>
          <a:xfrm>
            <a:off x="-16934" y="6543677"/>
            <a:ext cx="5524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Source:	http://www.houseofbots.com/images/news/3581/cover.png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655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034B-E01B-4CF2-A87B-4EB1AE27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Let‘s go!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699F9-57F1-4BFB-BA6E-13171D554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Instructions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03925-B1E1-409D-986A-DEA71C17E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Follow the instructions in the Notebooks. This presentation is available on the Github Repository if you need it.</a:t>
            </a:r>
          </a:p>
          <a:p>
            <a:r>
              <a:rPr lang="en-GB" dirty="0"/>
              <a:t>We will do checkpoints every 15 Minutes to check where you are.</a:t>
            </a:r>
          </a:p>
          <a:p>
            <a:r>
              <a:rPr lang="en-GB" dirty="0"/>
              <a:t>If you need help, raise your arm.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E1784-42DD-48B0-88B1-997519915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8ED5E7-BE0A-4180-B5B5-917C7D9172F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Bildergebnis für life is like machine learning">
            <a:extLst>
              <a:ext uri="{FF2B5EF4-FFF2-40B4-BE49-F238E27FC236}">
                <a16:creationId xmlns:a16="http://schemas.microsoft.com/office/drawing/2014/main" id="{5C418CB2-6CEF-43BE-8984-A4BDD1CE9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1279564"/>
            <a:ext cx="4480560" cy="4480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986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FE19DC-B0E7-4ECE-BE7D-22A4869D70FC}"/>
              </a:ext>
            </a:extLst>
          </p:cNvPr>
          <p:cNvSpPr txBox="1"/>
          <p:nvPr/>
        </p:nvSpPr>
        <p:spPr>
          <a:xfrm>
            <a:off x="3378200" y="3013501"/>
            <a:ext cx="4599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Any Questions 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9285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8A31-079E-4BF9-8DB4-065FD725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50B77-7555-4663-B808-B0B81F733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What is ML ?</a:t>
            </a:r>
          </a:p>
          <a:p>
            <a:r>
              <a:rPr lang="de-DE" dirty="0"/>
              <a:t>Algorithm and Dataset</a:t>
            </a:r>
          </a:p>
          <a:p>
            <a:r>
              <a:rPr lang="de-DE" dirty="0"/>
              <a:t>Setup your Environment</a:t>
            </a:r>
          </a:p>
          <a:p>
            <a:r>
              <a:rPr lang="de-DE" dirty="0"/>
              <a:t>Getting Started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571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A704-B693-40BF-8500-891D161E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is ML ?</a:t>
            </a:r>
            <a:endParaRPr lang="en-GB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EA93FD-027D-4D13-96B0-D10E17BDE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08" y="2490522"/>
            <a:ext cx="5245087" cy="3724011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4792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A704-B693-40BF-8500-891D161E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is ML ?</a:t>
            </a:r>
            <a:endParaRPr lang="en-GB" dirty="0"/>
          </a:p>
        </p:txBody>
      </p:sp>
      <p:pic>
        <p:nvPicPr>
          <p:cNvPr id="10" name="Content Placeholder 9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AD7D0D6-DCE3-4C39-A33E-CD83E8563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15"/>
          <a:stretch/>
        </p:blipFill>
        <p:spPr>
          <a:xfrm>
            <a:off x="2349859" y="2322843"/>
            <a:ext cx="6477883" cy="3442956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2120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A704-B693-40BF-8500-891D161E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is ML ?</a:t>
            </a:r>
            <a:endParaRPr lang="en-GB" dirty="0"/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C89017B2-725B-43C5-A78C-8BE823220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23" y="1919806"/>
            <a:ext cx="10105685" cy="402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2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A704-B693-40BF-8500-891D161E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is ML ?</a:t>
            </a:r>
            <a:endParaRPr lang="en-GB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6987229-3271-4CF7-90DE-1FCD26142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357" y="1238793"/>
            <a:ext cx="4973080" cy="497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28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A704-B693-40BF-8500-891D161E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How do we get there ?</a:t>
            </a:r>
            <a:endParaRPr lang="en-GB" dirty="0"/>
          </a:p>
        </p:txBody>
      </p:sp>
      <p:pic>
        <p:nvPicPr>
          <p:cNvPr id="7" name="Content Placeholder 6" descr="A close up of a mans face&#10;&#10;Description automatically generated">
            <a:extLst>
              <a:ext uri="{FF2B5EF4-FFF2-40B4-BE49-F238E27FC236}">
                <a16:creationId xmlns:a16="http://schemas.microsoft.com/office/drawing/2014/main" id="{F7E37811-14A4-490C-ACA7-675C1136A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613" y="2018506"/>
            <a:ext cx="3857625" cy="39719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283BF0-76FE-491C-B97A-4098005E56E0}"/>
              </a:ext>
            </a:extLst>
          </p:cNvPr>
          <p:cNvSpPr txBox="1"/>
          <p:nvPr/>
        </p:nvSpPr>
        <p:spPr>
          <a:xfrm rot="16200000">
            <a:off x="3585839" y="3572052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Error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0459EC-AED5-473A-84BB-420DFC7B7060}"/>
              </a:ext>
            </a:extLst>
          </p:cNvPr>
          <p:cNvSpPr txBox="1"/>
          <p:nvPr/>
        </p:nvSpPr>
        <p:spPr>
          <a:xfrm>
            <a:off x="4270436" y="5599904"/>
            <a:ext cx="1825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Parameter Values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79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A704-B693-40BF-8500-891D161E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Algorithm:	Decision Tree</a:t>
            </a:r>
            <a:endParaRPr lang="en-GB" dirty="0"/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C78AE66-E94F-4F0C-A2DF-B1AE22D07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16" y="1916633"/>
            <a:ext cx="6030167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2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A704-B693-40BF-8500-891D161E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Algorithm:	Decision Tree</a:t>
            </a:r>
            <a:endParaRPr lang="en-GB" dirty="0"/>
          </a:p>
        </p:txBody>
      </p:sp>
      <p:pic>
        <p:nvPicPr>
          <p:cNvPr id="5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0EBBC5D7-B4FB-441F-A3AC-B44A7F1FC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486" y="2191600"/>
            <a:ext cx="5150242" cy="385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9058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ustom 1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</TotalTime>
  <Words>182</Words>
  <Application>Microsoft Office PowerPoint</Application>
  <PresentationFormat>Widescreen</PresentationFormat>
  <Paragraphs>66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IBM Plex Sans</vt:lpstr>
      <vt:lpstr>Wingdings 2</vt:lpstr>
      <vt:lpstr>View</vt:lpstr>
      <vt:lpstr>Build your first ML Model</vt:lpstr>
      <vt:lpstr>Agenda</vt:lpstr>
      <vt:lpstr>What is ML ?</vt:lpstr>
      <vt:lpstr>What is ML ?</vt:lpstr>
      <vt:lpstr>What is ML ?</vt:lpstr>
      <vt:lpstr>What is ML ?</vt:lpstr>
      <vt:lpstr>How do we get there ?</vt:lpstr>
      <vt:lpstr>Algorithm: Decision Tree</vt:lpstr>
      <vt:lpstr>Algorithm: Decision Tree</vt:lpstr>
      <vt:lpstr>Dataset: Houses in Iowa</vt:lpstr>
      <vt:lpstr>Setup Environment</vt:lpstr>
      <vt:lpstr>Setup Environment</vt:lpstr>
      <vt:lpstr>Which frameworks and language we will use</vt:lpstr>
      <vt:lpstr>Getting started</vt:lpstr>
      <vt:lpstr>Let‘s go!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first ML Model</dc:title>
  <dc:creator>RRojowiec</dc:creator>
  <cp:lastModifiedBy>RRojowiec</cp:lastModifiedBy>
  <cp:revision>11</cp:revision>
  <dcterms:created xsi:type="dcterms:W3CDTF">2019-06-14T11:15:08Z</dcterms:created>
  <dcterms:modified xsi:type="dcterms:W3CDTF">2019-06-14T11:31:12Z</dcterms:modified>
</cp:coreProperties>
</file>