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6" r:id="rId3"/>
    <p:sldId id="277" r:id="rId4"/>
    <p:sldId id="261" r:id="rId5"/>
    <p:sldId id="263" r:id="rId6"/>
    <p:sldId id="265" r:id="rId7"/>
    <p:sldId id="266" r:id="rId8"/>
    <p:sldId id="267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CBCCC-38D3-4AC3-AC6A-4116678301B5}" v="573" dt="2021-06-27T15:16:14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e Egger" userId="dfd78d133e870b4e" providerId="LiveId" clId="{C06CBCCC-38D3-4AC3-AC6A-4116678301B5}"/>
    <pc:docChg chg="custSel addSld modSld">
      <pc:chgData name="Fabrice Egger" userId="dfd78d133e870b4e" providerId="LiveId" clId="{C06CBCCC-38D3-4AC3-AC6A-4116678301B5}" dt="2021-06-27T15:18:10.174" v="1000" actId="1076"/>
      <pc:docMkLst>
        <pc:docMk/>
      </pc:docMkLst>
      <pc:sldChg chg="addSp modSp mod">
        <pc:chgData name="Fabrice Egger" userId="dfd78d133e870b4e" providerId="LiveId" clId="{C06CBCCC-38D3-4AC3-AC6A-4116678301B5}" dt="2021-06-27T11:59:16.275" v="515" actId="20577"/>
        <pc:sldMkLst>
          <pc:docMk/>
          <pc:sldMk cId="3884156445" sldId="276"/>
        </pc:sldMkLst>
        <pc:spChg chg="mod">
          <ac:chgData name="Fabrice Egger" userId="dfd78d133e870b4e" providerId="LiveId" clId="{C06CBCCC-38D3-4AC3-AC6A-4116678301B5}" dt="2021-06-27T11:59:16.275" v="515" actId="20577"/>
          <ac:spMkLst>
            <pc:docMk/>
            <pc:sldMk cId="3884156445" sldId="276"/>
            <ac:spMk id="3" creationId="{B068EC78-F74C-4C49-80DB-585A05C95C4F}"/>
          </ac:spMkLst>
        </pc:spChg>
        <pc:graphicFrameChg chg="add mod modGraphic">
          <ac:chgData name="Fabrice Egger" userId="dfd78d133e870b4e" providerId="LiveId" clId="{C06CBCCC-38D3-4AC3-AC6A-4116678301B5}" dt="2021-06-27T11:58:40.207" v="443" actId="1076"/>
          <ac:graphicFrameMkLst>
            <pc:docMk/>
            <pc:sldMk cId="3884156445" sldId="276"/>
            <ac:graphicFrameMk id="7" creationId="{72C0B857-E8AA-4029-8961-A071E4585144}"/>
          </ac:graphicFrameMkLst>
        </pc:graphicFrameChg>
      </pc:sldChg>
      <pc:sldChg chg="addSp delSp modSp add mod">
        <pc:chgData name="Fabrice Egger" userId="dfd78d133e870b4e" providerId="LiveId" clId="{C06CBCCC-38D3-4AC3-AC6A-4116678301B5}" dt="2021-06-27T15:18:10.174" v="1000" actId="1076"/>
        <pc:sldMkLst>
          <pc:docMk/>
          <pc:sldMk cId="714148148" sldId="277"/>
        </pc:sldMkLst>
        <pc:spChg chg="mod">
          <ac:chgData name="Fabrice Egger" userId="dfd78d133e870b4e" providerId="LiveId" clId="{C06CBCCC-38D3-4AC3-AC6A-4116678301B5}" dt="2021-06-27T12:00:38.119" v="529" actId="20577"/>
          <ac:spMkLst>
            <pc:docMk/>
            <pc:sldMk cId="714148148" sldId="277"/>
            <ac:spMk id="2" creationId="{7DBF8E8E-1FFC-4564-96FD-5EB8DFC73E56}"/>
          </ac:spMkLst>
        </pc:spChg>
        <pc:spChg chg="mod">
          <ac:chgData name="Fabrice Egger" userId="dfd78d133e870b4e" providerId="LiveId" clId="{C06CBCCC-38D3-4AC3-AC6A-4116678301B5}" dt="2021-06-27T12:05:30.294" v="922" actId="20577"/>
          <ac:spMkLst>
            <pc:docMk/>
            <pc:sldMk cId="714148148" sldId="277"/>
            <ac:spMk id="3" creationId="{B068EC78-F74C-4C49-80DB-585A05C95C4F}"/>
          </ac:spMkLst>
        </pc:spChg>
        <pc:grpChg chg="add mod">
          <ac:chgData name="Fabrice Egger" userId="dfd78d133e870b4e" providerId="LiveId" clId="{C06CBCCC-38D3-4AC3-AC6A-4116678301B5}" dt="2021-06-27T15:17:05.069" v="985" actId="1076"/>
          <ac:grpSpMkLst>
            <pc:docMk/>
            <pc:sldMk cId="714148148" sldId="277"/>
            <ac:grpSpMk id="15" creationId="{EA3D41CB-C3A4-4A10-A20D-8DEAAEAF3704}"/>
          </ac:grpSpMkLst>
        </pc:grpChg>
        <pc:graphicFrameChg chg="del">
          <ac:chgData name="Fabrice Egger" userId="dfd78d133e870b4e" providerId="LiveId" clId="{C06CBCCC-38D3-4AC3-AC6A-4116678301B5}" dt="2021-06-27T11:59:37.544" v="525" actId="478"/>
          <ac:graphicFrameMkLst>
            <pc:docMk/>
            <pc:sldMk cId="714148148" sldId="277"/>
            <ac:graphicFrameMk id="7" creationId="{72C0B857-E8AA-4029-8961-A071E4585144}"/>
          </ac:graphicFrameMkLst>
        </pc:graphicFrameChg>
        <pc:picChg chg="add mod">
          <ac:chgData name="Fabrice Egger" userId="dfd78d133e870b4e" providerId="LiveId" clId="{C06CBCCC-38D3-4AC3-AC6A-4116678301B5}" dt="2021-06-27T15:17:31.695" v="992" actId="14100"/>
          <ac:picMkLst>
            <pc:docMk/>
            <pc:sldMk cId="714148148" sldId="277"/>
            <ac:picMk id="8" creationId="{20D971D0-7230-4548-98A2-4F93FD4ED0F3}"/>
          </ac:picMkLst>
        </pc:picChg>
        <pc:picChg chg="add mod">
          <ac:chgData name="Fabrice Egger" userId="dfd78d133e870b4e" providerId="LiveId" clId="{C06CBCCC-38D3-4AC3-AC6A-4116678301B5}" dt="2021-06-27T15:17:49.178" v="996" actId="1076"/>
          <ac:picMkLst>
            <pc:docMk/>
            <pc:sldMk cId="714148148" sldId="277"/>
            <ac:picMk id="10" creationId="{844BAF52-6579-4671-A7FC-B457736E3CA6}"/>
          </ac:picMkLst>
        </pc:picChg>
        <pc:picChg chg="add mod">
          <ac:chgData name="Fabrice Egger" userId="dfd78d133e870b4e" providerId="LiveId" clId="{C06CBCCC-38D3-4AC3-AC6A-4116678301B5}" dt="2021-06-27T15:18:01.946" v="999" actId="1076"/>
          <ac:picMkLst>
            <pc:docMk/>
            <pc:sldMk cId="714148148" sldId="277"/>
            <ac:picMk id="12" creationId="{76D62F42-2C26-466B-82ED-9DF6CD682D74}"/>
          </ac:picMkLst>
        </pc:picChg>
        <pc:picChg chg="add mod">
          <ac:chgData name="Fabrice Egger" userId="dfd78d133e870b4e" providerId="LiveId" clId="{C06CBCCC-38D3-4AC3-AC6A-4116678301B5}" dt="2021-06-27T15:18:10.174" v="1000" actId="1076"/>
          <ac:picMkLst>
            <pc:docMk/>
            <pc:sldMk cId="714148148" sldId="277"/>
            <ac:picMk id="14" creationId="{6E5ABA76-C2B2-457F-B286-65571D3AAD2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27.06.2021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27.06.2021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 baseline="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1582-25B0-444E-AA4F-1DF6560C4213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75BC-2332-46BD-83E6-37C27E30057F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3AC-7FC1-4D37-85E2-296067C12FE1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7A7B-B54C-4FCB-AEBE-6A4F1CFC6519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CB82-5F18-4A2D-AC12-45D07FE3FE93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D762-0558-459F-BD63-EB37C4B6AEDE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59B-E4F0-491A-987A-BB36210A3487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B431-E9C0-42FA-A169-1C18600E56F3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BEC9-C431-4FA5-857C-CC51D31ED09B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34338F-395B-4159-90E8-FCE6347E5FEF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18626E0-68FC-4E0B-8A98-EE7CC0609E97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Organisational unit (edit via “Insert” &gt; “Header &amp; Footer”)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presentation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Professor John </a:t>
            </a:r>
            <a:r>
              <a:rPr lang="de-DE" b="1" dirty="0" err="1"/>
              <a:t>Doe</a:t>
            </a:r>
            <a:endParaRPr lang="de-DE" b="1" dirty="0"/>
          </a:p>
          <a:p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 err="1"/>
              <a:t>dd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yyyy</a:t>
            </a:r>
            <a:r>
              <a:rPr lang="de-DE" dirty="0"/>
              <a:t>, Location</a:t>
            </a:r>
            <a:endParaRPr lang="de-CH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6B18E6F-BDD9-4B0B-9B9E-C25187E0E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57BF2-5EC6-42D6-9F04-4237E99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D7CFF-BF36-47E4-8302-EBC181B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EEA281-37DD-45CF-AABF-2BFEAD6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ABE-EC3A-4281-9A8F-3DE227D52C5B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16F61-62BA-4FA3-89CE-2F599E6D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6623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C9053-41CC-4EBA-A730-58DD0D8E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C2DD8E-573B-4A0D-9060-584489CA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12" name="Bildplatzhalter 11" descr="Ein Bild, das Regal, Buch, drinnen, Person enthält.&#10;&#10;Automatisch generierte Beschreibung">
            <a:extLst>
              <a:ext uri="{FF2B5EF4-FFF2-40B4-BE49-F238E27FC236}">
                <a16:creationId xmlns:a16="http://schemas.microsoft.com/office/drawing/2014/main" id="{0ED8E4C9-281F-4A62-820C-2A48705794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r="928"/>
          <a:stretch>
            <a:fillRect/>
          </a:stretch>
        </p:blipFill>
        <p:spPr/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4E79A-E11F-47DA-B257-C216C21E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83CA-D2C5-4281-A29A-4A60DAE927B0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28CB61-645C-48DB-9A5C-B65E441F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9866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66CED2-8A44-4184-AB66-109ABD3F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13" name="Bildplatzhalter 12" descr="Ein Bild, das Gerät, Stern enthält.&#10;&#10;Automatisch generierte Beschreibung">
            <a:extLst>
              <a:ext uri="{FF2B5EF4-FFF2-40B4-BE49-F238E27FC236}">
                <a16:creationId xmlns:a16="http://schemas.microsoft.com/office/drawing/2014/main" id="{36CB2F4D-D610-4510-9724-70450F029C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504"/>
          <a:stretch>
            <a:fillRect/>
          </a:stretch>
        </p:blipFill>
        <p:spPr/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8A7152-5E06-409E-958B-9EA7D82F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5B6-68C1-4144-ACB6-F2CB2CF1A344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6FBACA-440F-4F76-AA55-D4C61561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7546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</a:t>
            </a:r>
          </a:p>
          <a:p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.</a:t>
            </a:r>
          </a:p>
          <a:p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6FD95-BB89-40C0-BC74-30458C4F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73CC-6DD9-4038-9A2A-FC074580CDB1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A </a:t>
            </a:r>
            <a:r>
              <a:rPr lang="de-CH" b="1" dirty="0" err="1"/>
              <a:t>combination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image</a:t>
            </a:r>
            <a:r>
              <a:rPr lang="de-CH" b="1" dirty="0"/>
              <a:t> </a:t>
            </a:r>
            <a:r>
              <a:rPr lang="de-CH" b="1" dirty="0" err="1"/>
              <a:t>and</a:t>
            </a:r>
            <a:r>
              <a:rPr lang="de-CH" b="1" dirty="0"/>
              <a:t> </a:t>
            </a:r>
            <a:r>
              <a:rPr lang="de-CH" b="1" dirty="0" err="1"/>
              <a:t>text</a:t>
            </a:r>
            <a:endParaRPr lang="de-CH" b="1" dirty="0"/>
          </a:p>
          <a:p>
            <a:pPr marL="0" indent="0">
              <a:buNone/>
            </a:pPr>
            <a:r>
              <a:rPr lang="de-CH" dirty="0" err="1"/>
              <a:t>Running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9BBF-6392-4D0B-BC48-EA50450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FC12-87CC-4FE8-A401-F34F81107FAD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A </a:t>
            </a:r>
            <a:r>
              <a:rPr lang="de-CH" b="1" dirty="0" err="1"/>
              <a:t>combination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image</a:t>
            </a:r>
            <a:r>
              <a:rPr lang="de-CH" b="1" dirty="0"/>
              <a:t> </a:t>
            </a:r>
            <a:r>
              <a:rPr lang="de-CH" b="1" dirty="0" err="1"/>
              <a:t>and</a:t>
            </a:r>
            <a:r>
              <a:rPr lang="de-CH" b="1" dirty="0"/>
              <a:t> </a:t>
            </a:r>
            <a:r>
              <a:rPr lang="de-CH" b="1" dirty="0" err="1"/>
              <a:t>text</a:t>
            </a:r>
            <a:endParaRPr lang="de-CH" b="1" dirty="0"/>
          </a:p>
          <a:p>
            <a:pPr marL="0" indent="0">
              <a:buNone/>
            </a:pPr>
            <a:r>
              <a:rPr lang="de-CH" dirty="0" err="1"/>
              <a:t>Running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BED435-3CF3-4C2B-B76E-D293C75E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224-B548-478E-A8FB-18A4152CF7EF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Table title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8D9FD-5DBA-48C4-9294-AA5A542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3966089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Column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heading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2021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2020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2019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2018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Lorem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ipsum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dolor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1,606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1,678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2,072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2,196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Excepteur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sint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occaecat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373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410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nb-NO" sz="1400" dirty="0"/>
                        <a:t>Ut enim ad minim 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537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607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733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786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Nostrud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exercitation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365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425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506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Consectetur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adipiscing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elit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318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349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Nim</a:t>
                      </a:r>
                      <a:r>
                        <a:rPr lang="de-CH" sz="1400" dirty="0"/>
                        <a:t> ad minim </a:t>
                      </a:r>
                      <a:r>
                        <a:rPr lang="de-CH" sz="1400" dirty="0" err="1"/>
                        <a:t>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97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82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D081-B1FA-4BD3-AC89-3F0F756CD71F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71FBB-3009-40AD-979B-DB4E5F59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Professor John </a:t>
            </a:r>
            <a:r>
              <a:rPr lang="de-DE" dirty="0" err="1"/>
              <a:t>Doe</a:t>
            </a:r>
            <a:endParaRPr lang="de-DE" dirty="0"/>
          </a:p>
          <a:p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beat.muster@abcd.ethz.ch</a:t>
            </a:r>
          </a:p>
          <a:p>
            <a:endParaRPr lang="de-DE" dirty="0"/>
          </a:p>
          <a:p>
            <a:r>
              <a:rPr lang="de-DE" dirty="0"/>
              <a:t>ETH </a:t>
            </a:r>
            <a:r>
              <a:rPr lang="de-DE" dirty="0" err="1"/>
              <a:t>Zurich</a:t>
            </a:r>
            <a:endParaRPr lang="de-DE" dirty="0"/>
          </a:p>
          <a:p>
            <a:r>
              <a:rPr lang="de-DE" dirty="0"/>
              <a:t>Organisational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Building </a:t>
            </a:r>
            <a:r>
              <a:rPr lang="de-DE" dirty="0" err="1"/>
              <a:t>Room</a:t>
            </a:r>
            <a:endParaRPr lang="de-DE" dirty="0"/>
          </a:p>
          <a:p>
            <a:r>
              <a:rPr lang="de-DE" dirty="0"/>
              <a:t>Street House </a:t>
            </a:r>
            <a:r>
              <a:rPr lang="de-DE" dirty="0" err="1"/>
              <a:t>number</a:t>
            </a:r>
            <a:endParaRPr lang="de-DE" dirty="0"/>
          </a:p>
          <a:p>
            <a:r>
              <a:rPr lang="de-DE" dirty="0"/>
              <a:t>0000 Town, Country</a:t>
            </a:r>
          </a:p>
          <a:p>
            <a:endParaRPr lang="de-DE"/>
          </a:p>
          <a:p>
            <a:r>
              <a:rPr lang="de-DE"/>
              <a:t>www</a:t>
            </a:r>
            <a:r>
              <a:rPr lang="de-DE" dirty="0"/>
              <a:t>.abcd.ethz.ch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932926-A987-44F4-A8A1-AB55FBE1FD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F8E8E-1FFC-4564-96FD-5EB8DFC7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Infinite Spatial Prisoners Dilemma with success-driven migration and imitation (IPD)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68EC78-F74C-4C49-80DB-585A05C95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Fixed and finite number of meetings is a simplification.</a:t>
                </a:r>
              </a:p>
              <a:p>
                <a:r>
                  <a:rPr lang="en-GB" dirty="0"/>
                  <a:t>Real strategies could exploit the fixed ending by defecting in the last round.</a:t>
                </a:r>
              </a:p>
              <a:p>
                <a:r>
                  <a:rPr lang="en-GB" dirty="0"/>
                  <a:t>IPD solves problem with shadow of the future: </a:t>
                </a:r>
                <a:r>
                  <a:rPr lang="el-GR" dirty="0"/>
                  <a:t>0 &lt; ω &lt; 1</a:t>
                </a:r>
                <a:r>
                  <a:rPr lang="de-CH" dirty="0"/>
                  <a:t>, </a:t>
                </a:r>
                <a:r>
                  <a:rPr lang="en-GB" dirty="0"/>
                  <a:t>probability</a:t>
                </a:r>
                <a:r>
                  <a:rPr lang="de-CH" dirty="0"/>
                  <a:t> </a:t>
                </a:r>
                <a:r>
                  <a:rPr lang="en-GB" dirty="0"/>
                  <a:t>of</a:t>
                </a:r>
                <a:r>
                  <a:rPr lang="de-CH" dirty="0"/>
                  <a:t> </a:t>
                </a:r>
                <a:r>
                  <a:rPr lang="en-GB" dirty="0"/>
                  <a:t>meeting</a:t>
                </a:r>
                <a:r>
                  <a:rPr lang="de-CH" dirty="0"/>
                  <a:t> </a:t>
                </a:r>
                <a:r>
                  <a:rPr lang="en-GB" dirty="0"/>
                  <a:t>opponent</a:t>
                </a:r>
                <a:r>
                  <a:rPr lang="de-CH" dirty="0"/>
                  <a:t> </a:t>
                </a:r>
                <a:r>
                  <a:rPr lang="en-GB" dirty="0"/>
                  <a:t>again.</a:t>
                </a:r>
              </a:p>
              <a:p>
                <a:r>
                  <a:rPr lang="en-GB" dirty="0"/>
                  <a:t>We define the reward of a player by: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Experiment with 50 of each RANDOM, DEFECT, COOPERATE, GT, TFT, TF2T, TFTD on 20 x 20 grid</a:t>
                </a:r>
              </a:p>
              <a:p>
                <a:r>
                  <a:rPr lang="en-GB" dirty="0"/>
                  <a:t>Different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∈{0.2, 0.4, 0.6, 0.8}</m:t>
                    </m:r>
                  </m:oMath>
                </a14:m>
                <a:r>
                  <a:rPr lang="en-GB" dirty="0"/>
                  <a:t>, each with migration-rate and imitation-rate of 10%</a:t>
                </a:r>
              </a:p>
              <a:p>
                <a:r>
                  <a:rPr lang="en-GB" dirty="0"/>
                  <a:t>10 rounds of 400 epochs each, then take the mean of the 10 rounds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68EC78-F74C-4C49-80DB-585A05C95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C0D116-B546-4060-B724-892FD433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B431-E9C0-42FA-A169-1C18600E56F3}" type="datetime1">
              <a:rPr lang="de-CH" noProof="0" smtClean="0"/>
              <a:t>27.06.2021</a:t>
            </a:fld>
            <a:endParaRPr lang="de-CH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078DF-C19F-4D37-899B-97BDAC40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Organisational </a:t>
            </a:r>
            <a:r>
              <a:rPr lang="en-GB" dirty="0"/>
              <a:t>unit</a:t>
            </a:r>
            <a:r>
              <a:rPr lang="de-DE" dirty="0"/>
              <a:t> (</a:t>
            </a:r>
            <a:r>
              <a:rPr lang="en-GB" dirty="0"/>
              <a:t>edit</a:t>
            </a:r>
            <a:r>
              <a:rPr lang="de-DE" dirty="0"/>
              <a:t> via “Insert” &gt; “Header &amp; </a:t>
            </a:r>
            <a:r>
              <a:rPr lang="de-DE" dirty="0" err="1"/>
              <a:t>Footer</a:t>
            </a:r>
            <a:r>
              <a:rPr lang="de-DE" dirty="0"/>
              <a:t>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E6824F-4B4F-49D6-9957-B36E410F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72C0B857-E8AA-4029-8961-A071E4585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96696"/>
              </p:ext>
            </p:extLst>
          </p:nvPr>
        </p:nvGraphicFramePr>
        <p:xfrm>
          <a:off x="8467838" y="4297638"/>
          <a:ext cx="2617854" cy="1278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618">
                  <a:extLst>
                    <a:ext uri="{9D8B030D-6E8A-4147-A177-3AD203B41FA5}">
                      <a16:colId xmlns:a16="http://schemas.microsoft.com/office/drawing/2014/main" val="3139309794"/>
                    </a:ext>
                  </a:extLst>
                </a:gridCol>
                <a:gridCol w="872618">
                  <a:extLst>
                    <a:ext uri="{9D8B030D-6E8A-4147-A177-3AD203B41FA5}">
                      <a16:colId xmlns:a16="http://schemas.microsoft.com/office/drawing/2014/main" val="2855876798"/>
                    </a:ext>
                  </a:extLst>
                </a:gridCol>
                <a:gridCol w="872618">
                  <a:extLst>
                    <a:ext uri="{9D8B030D-6E8A-4147-A177-3AD203B41FA5}">
                      <a16:colId xmlns:a16="http://schemas.microsoft.com/office/drawing/2014/main" val="1073659583"/>
                    </a:ext>
                  </a:extLst>
                </a:gridCol>
              </a:tblGrid>
              <a:tr h="42603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71062"/>
                  </a:ext>
                </a:extLst>
              </a:tr>
              <a:tr h="426039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20,20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1,30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1694"/>
                  </a:ext>
                </a:extLst>
              </a:tr>
              <a:tr h="426039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30,1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10,10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9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15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F8E8E-1FFC-4564-96FD-5EB8DFC7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Infinite Spatial Prisoners Dilemma with success-driven migration and imitation (IPD)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68EC78-F74C-4C49-80DB-585A05C95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837" y="3764131"/>
                <a:ext cx="10728325" cy="2328743"/>
              </a:xfrm>
            </p:spPr>
            <p:txBody>
              <a:bodyPr/>
              <a:lstStyle/>
              <a:p>
                <a:r>
                  <a:rPr lang="de-CH" dirty="0"/>
                  <a:t>Higher 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 leads to more cooperation: TFT, GT are dominant</a:t>
                </a:r>
              </a:p>
              <a:p>
                <a:r>
                  <a:rPr lang="en-GB" dirty="0"/>
                  <a:t>Lower 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 leads to more defection: DEFECT is dominant</a:t>
                </a:r>
              </a:p>
              <a:p>
                <a:r>
                  <a:rPr lang="en-GB" dirty="0"/>
                  <a:t>The more extreme 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 the faster its convergence</a:t>
                </a:r>
              </a:p>
              <a:p>
                <a:r>
                  <a:rPr lang="en-GB" b="0" dirty="0"/>
                  <a:t>Turning</a:t>
                </a:r>
                <a:r>
                  <a:rPr lang="de-CH" b="0" dirty="0"/>
                  <a:t> </a:t>
                </a:r>
                <a:r>
                  <a:rPr lang="en-GB" b="0" dirty="0"/>
                  <a:t>point</a:t>
                </a:r>
                <a:r>
                  <a:rPr lang="de-CH" b="0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&lt; 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&lt; 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GB" dirty="0"/>
                  <a:t>, there is always some defection, even in this idealised scenario.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68EC78-F74C-4C49-80DB-585A05C95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837" y="3764131"/>
                <a:ext cx="10728325" cy="2328743"/>
              </a:xfrm>
              <a:blipFill>
                <a:blip r:embed="rId2"/>
                <a:stretch>
                  <a:fillRect l="-1193" t="-3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C0D116-B546-4060-B724-892FD433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B431-E9C0-42FA-A169-1C18600E56F3}" type="datetime1">
              <a:rPr lang="de-CH" noProof="0" smtClean="0"/>
              <a:t>27.06.2021</a:t>
            </a:fld>
            <a:endParaRPr lang="de-CH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078DF-C19F-4D37-899B-97BDAC40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Organisational </a:t>
            </a:r>
            <a:r>
              <a:rPr lang="en-GB" dirty="0"/>
              <a:t>unit</a:t>
            </a:r>
            <a:r>
              <a:rPr lang="de-DE" dirty="0"/>
              <a:t> (</a:t>
            </a:r>
            <a:r>
              <a:rPr lang="en-GB" dirty="0"/>
              <a:t>edit</a:t>
            </a:r>
            <a:r>
              <a:rPr lang="de-DE" dirty="0"/>
              <a:t> via “Insert” &gt; “Header &amp; </a:t>
            </a:r>
            <a:r>
              <a:rPr lang="de-DE" dirty="0" err="1"/>
              <a:t>Footer</a:t>
            </a:r>
            <a:r>
              <a:rPr lang="de-DE" dirty="0"/>
              <a:t>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E6824F-4B4F-49D6-9957-B36E410F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A3D41CB-C3A4-4A10-A20D-8DEAAEAF3704}"/>
              </a:ext>
            </a:extLst>
          </p:cNvPr>
          <p:cNvGrpSpPr/>
          <p:nvPr/>
        </p:nvGrpSpPr>
        <p:grpSpPr>
          <a:xfrm>
            <a:off x="602618" y="1135576"/>
            <a:ext cx="11164401" cy="2611812"/>
            <a:chOff x="345204" y="1196912"/>
            <a:chExt cx="10602153" cy="2251923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0D971D0-7230-4548-98A2-4F93FD4E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04" y="1196912"/>
              <a:ext cx="3102581" cy="2216129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844BAF52-6579-4671-A7FC-B457736E3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001" y="1196912"/>
              <a:ext cx="3102581" cy="2216129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6D62F42-2C26-466B-82ED-9DF6CD682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980" y="1196912"/>
              <a:ext cx="3102580" cy="2216128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E5ABA76-C2B2-457F-B286-65571D3AA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777" y="1232707"/>
              <a:ext cx="3102580" cy="2216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414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/Agenda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Content title 1</a:t>
            </a:r>
          </a:p>
          <a:p>
            <a:r>
              <a:rPr lang="de-DE" dirty="0"/>
              <a:t>Content title 2</a:t>
            </a:r>
          </a:p>
          <a:p>
            <a:r>
              <a:rPr lang="de-DE" dirty="0"/>
              <a:t>etc.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C3C0-4C3E-46D3-A58D-DF1F7F5D565B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backspace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entering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CH" dirty="0"/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91D-FCF3-413F-BB53-639047E3F422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9262-BDF8-4FCD-813D-BF7A8C019E69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89797-3509-4BFC-8A5D-902B9F4E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D6010-8F25-4603-8A3B-27F5FC9E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amet</a:t>
            </a:r>
            <a:r>
              <a:rPr lang="de-CH" baseline="30000" dirty="0"/>
              <a:t>1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exercitation</a:t>
            </a:r>
            <a:r>
              <a:rPr lang="de-CH" baseline="30000" dirty="0"/>
              <a:t>2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</a:t>
            </a:r>
            <a:r>
              <a:rPr lang="de-CH" baseline="30000" dirty="0"/>
              <a:t>3</a:t>
            </a:r>
            <a:r>
              <a:rPr lang="de-CH" dirty="0"/>
              <a:t>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21089-1A9B-4C80-B91D-2D74FE77A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Footnote</a:t>
            </a:r>
            <a:r>
              <a:rPr lang="de-CH" dirty="0"/>
              <a:t>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/>
              <a:t>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 </a:t>
            </a:r>
            <a:r>
              <a:rPr lang="de-CH" dirty="0" err="1"/>
              <a:t>quis</a:t>
            </a:r>
            <a:endParaRPr lang="de-CH" dirty="0"/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.</a:t>
            </a:r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34012-BA3A-40CC-AE12-AC0B5A90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DB2A7-2684-46D9-89DC-260A9963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867-377D-45C0-B2AF-BDBEA312C132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FCD1D-E7C6-476F-9A29-E46A621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27633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.</a:t>
            </a:r>
          </a:p>
          <a:p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.</a:t>
            </a:r>
          </a:p>
          <a:p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B73-7347-4A48-8EA9-69402C3027A6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aliqua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.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veniam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7B8A05-642E-4E24-A223-06FE3FC4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A2D-F00B-4038-A4C3-EE5D1E9792A5}" type="datetime1">
              <a:rPr lang="de-CH" noProof="0" smtClean="0"/>
              <a:t>27.06.2021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277C3170-93C4-4004-925A-762E3FF6A529}" vid="{54F253A4-C5FF-4238-8A43-148031D6EB93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finalPowerpoint</Template>
  <TotalTime>0</TotalTime>
  <Words>1335</Words>
  <Application>Microsoft Office PowerPoint</Application>
  <PresentationFormat>Breitbild</PresentationFormat>
  <Paragraphs>163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Symbol</vt:lpstr>
      <vt:lpstr>ETH Zürich</vt:lpstr>
      <vt:lpstr>The presentation title goes here</vt:lpstr>
      <vt:lpstr>Extension: Infinite Spatial Prisoners Dilemma with success-driven migration and imitation (IPD)</vt:lpstr>
      <vt:lpstr>Extension: Infinite Spatial Prisoners Dilemma with success-driven migration and imitation (IPD)</vt:lpstr>
      <vt:lpstr>Table of contents/Agenda</vt:lpstr>
      <vt:lpstr>The slide title goes here</vt:lpstr>
      <vt:lpstr>The slide title goes here</vt:lpstr>
      <vt:lpstr>The slide title goes here</vt:lpstr>
      <vt:lpstr>The slide title goes here</vt:lpstr>
      <vt:lpstr>The slide title goes here</vt:lpstr>
      <vt:lpstr>A subtitle can go here, possibly spread over two lines</vt:lpstr>
      <vt:lpstr>The slide title goes here, possibly spread over two lines</vt:lpstr>
      <vt:lpstr>PowerPoint-Präsentation</vt:lpstr>
      <vt:lpstr>The slide title goes here</vt:lpstr>
      <vt:lpstr>The slide title goes here</vt:lpstr>
      <vt:lpstr>The slide title goes here, possibly spread over two lines</vt:lpstr>
      <vt:lpstr>The slide title goes here</vt:lpstr>
      <vt:lpstr>PowerPoint-Präsentation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 title goes here</dc:title>
  <dc:creator>Fabrice Egger</dc:creator>
  <cp:lastModifiedBy>Fabrice Egger</cp:lastModifiedBy>
  <cp:revision>1</cp:revision>
  <dcterms:created xsi:type="dcterms:W3CDTF">2021-06-27T11:30:26Z</dcterms:created>
  <dcterms:modified xsi:type="dcterms:W3CDTF">2021-06-27T15:18:19Z</dcterms:modified>
</cp:coreProperties>
</file>