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Mon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b1e67d1b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b1e67d1b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1e67d1b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1e67d1b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06c31ada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06c31ada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06c31ada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06c31ada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1ba7473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1ba7473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myVariable = { name: “fjdskflds” }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dd0928b3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dd0928b3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dd0928b3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dd0928b3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dd0928b3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dd0928b3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539f7b6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539f7b6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gitalocean.com/community/tutorials/the-best-react-extension-for-vs-code" TargetMode="External"/><Relationship Id="rId3" Type="http://schemas.openxmlformats.org/officeDocument/2006/relationships/hyperlink" Target="https://reactjs.org/docs/getting-started.html" TargetMode="External"/><Relationship Id="rId7" Type="http://schemas.openxmlformats.org/officeDocument/2006/relationships/hyperlink" Target="https://babeljs.io/rep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itepoint.com/create-react-app/" TargetMode="External"/><Relationship Id="rId5" Type="http://schemas.openxmlformats.org/officeDocument/2006/relationships/hyperlink" Target="https://levelup.gitconnected.com/what-does-create-react-app-actually-do-73c899443d61" TargetMode="External"/><Relationship Id="rId4" Type="http://schemas.openxmlformats.org/officeDocument/2006/relationships/hyperlink" Target="https://www.youtube.com/watch?v=lFjinlwpcHY" TargetMode="External"/><Relationship Id="rId9" Type="http://schemas.openxmlformats.org/officeDocument/2006/relationships/hyperlink" Target="https://chrome.google.com/webstore/detail/react-developer-tools/fmkadmapgofadopljbjfkapdkoienihi?hl=e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13: Intro to React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11700" y="12689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Webpack, Components, and JSX</a:t>
            </a:r>
            <a:endParaRPr sz="1600">
              <a:solidFill>
                <a:srgbClr val="626B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4572000" y="205050"/>
            <a:ext cx="4239000" cy="48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/>
              <a:t>React Docs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5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https://reactjs.org/docs/getting-started.html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en"/>
              <a:t>Video on Webpack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5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https://www.youtube.com/watch?v=lFjinlwpcHY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en"/>
              <a:t>What Does Create React App Actually Do?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5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https://levelup.gitconnected.com/what-does-create-react-app-actually-do-73c899443d61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en"/>
              <a:t>More Info on Create React App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5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https://www.sitepoint.com/create-react-app/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en"/>
              <a:t>Babel in Real Time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5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https://babeljs.io/repl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en"/>
              <a:t>React Snippets VSCode Extension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5"/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https://www.digitalocean.com/community/tutorials/the-best-react-extension-for-vs-code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en"/>
              <a:t>React Developer Tools for Chrome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ts val="275"/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https://chrome.google.com/webstore/detail/react-developer-tools/fmkadmapgofadopljbjfkapdkoienihi?hl=en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Questions?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React?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Virtual DOM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Webpack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React App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Week: Making React Dynamic - </a:t>
            </a:r>
            <a:br>
              <a:rPr lang="en"/>
            </a:br>
            <a:r>
              <a:rPr lang="en"/>
              <a:t>Props, State, Events &amp; Lifecycle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70821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questions do you have?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React?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React is a</a:t>
            </a:r>
            <a:r>
              <a:rPr lang="en" b="1">
                <a:solidFill>
                  <a:schemeClr val="accent5"/>
                </a:solidFill>
              </a:rPr>
              <a:t> Library</a:t>
            </a:r>
            <a:endParaRPr b="1">
              <a:solidFill>
                <a:schemeClr val="accent5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It’s </a:t>
            </a:r>
            <a:r>
              <a:rPr lang="en" b="1"/>
              <a:t>unopinionated</a:t>
            </a:r>
            <a:r>
              <a:rPr lang="en"/>
              <a:t>, there’s a lot of different ways of using it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It’s </a:t>
            </a:r>
            <a:r>
              <a:rPr lang="en" b="1"/>
              <a:t>modular</a:t>
            </a:r>
            <a:r>
              <a:rPr lang="en"/>
              <a:t>, you’ll need a lot of other supporting libraries to flesh it out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React is for </a:t>
            </a:r>
            <a:r>
              <a:rPr lang="en" b="1">
                <a:solidFill>
                  <a:schemeClr val="accent5"/>
                </a:solidFill>
              </a:rPr>
              <a:t>Building User Interfaces</a:t>
            </a:r>
            <a:endParaRPr b="1">
              <a:solidFill>
                <a:schemeClr val="accent5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It’s focused on </a:t>
            </a:r>
            <a:r>
              <a:rPr lang="en" b="1"/>
              <a:t>connecting the display </a:t>
            </a:r>
            <a:br>
              <a:rPr lang="en" b="1"/>
            </a:br>
            <a:r>
              <a:rPr lang="en" b="1"/>
              <a:t>to the data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That’s why it’s called React, </a:t>
            </a:r>
            <a:r>
              <a:rPr lang="en" b="1"/>
              <a:t>it reacts to changes in the state</a:t>
            </a:r>
            <a:r>
              <a:rPr lang="en"/>
              <a:t> (aka data)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3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React is </a:t>
            </a:r>
            <a:r>
              <a:rPr lang="en" b="1">
                <a:solidFill>
                  <a:schemeClr val="accent5"/>
                </a:solidFill>
              </a:rPr>
              <a:t>Component-Based</a:t>
            </a:r>
            <a:endParaRPr b="1">
              <a:solidFill>
                <a:schemeClr val="accent5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 code is organized into components, which are </a:t>
            </a:r>
            <a:r>
              <a:rPr lang="en" b="1"/>
              <a:t>reusable</a:t>
            </a:r>
            <a:r>
              <a:rPr lang="en"/>
              <a:t>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Components can be put inside of each other and </a:t>
            </a:r>
            <a:r>
              <a:rPr lang="en" b="1"/>
              <a:t>combined to create complex UIs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React uses a </a:t>
            </a:r>
            <a:r>
              <a:rPr lang="en" b="1">
                <a:solidFill>
                  <a:schemeClr val="accent5"/>
                </a:solidFill>
              </a:rPr>
              <a:t>Virtual DOM</a:t>
            </a:r>
            <a:endParaRPr b="1">
              <a:solidFill>
                <a:schemeClr val="accent5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you use React </a:t>
            </a:r>
            <a:r>
              <a:rPr lang="en" b="1"/>
              <a:t>you do not edit the DOM directly</a:t>
            </a:r>
            <a:r>
              <a:rPr lang="en"/>
              <a:t>, instead you tell React what the page should look like, and </a:t>
            </a:r>
            <a:r>
              <a:rPr lang="en" b="1"/>
              <a:t>it compares that virtual page to what the page currently looks like</a:t>
            </a:r>
            <a:r>
              <a:rPr lang="en"/>
              <a:t>, and makes any needed changes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Virtual DOM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181050" y="1953325"/>
            <a:ext cx="2012400" cy="20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39950" y="2149775"/>
            <a:ext cx="874500" cy="338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349350" y="2705525"/>
            <a:ext cx="1560900" cy="33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 with text  3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49350" y="3133375"/>
            <a:ext cx="1560900" cy="33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 with text  7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80900" y="298950"/>
            <a:ext cx="201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When the page loads in, React calls the render function on the component and gets this JSX: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2387800" y="1945250"/>
            <a:ext cx="2012400" cy="20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2546700" y="2141700"/>
            <a:ext cx="874500" cy="3384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952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2556100" y="2697450"/>
            <a:ext cx="1560900" cy="33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2556100" y="3125300"/>
            <a:ext cx="1560900" cy="33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Taxes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2387650" y="290875"/>
            <a:ext cx="201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uses that as a reference to do the necessary DOM manipulation, so the page looks like the JSX returned from the render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4647250" y="1969413"/>
            <a:ext cx="2012400" cy="20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806300" y="2149763"/>
            <a:ext cx="874500" cy="338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4815700" y="2705513"/>
            <a:ext cx="1560900" cy="33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 with text  8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815700" y="3133363"/>
            <a:ext cx="1560900" cy="33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 with text  3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4647250" y="298938"/>
            <a:ext cx="201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props or state of the component changes, so React calls the render function again and gets this JSX: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6906850" y="1945263"/>
            <a:ext cx="2012400" cy="20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7065750" y="2141713"/>
            <a:ext cx="874500" cy="3384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952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7075150" y="2697463"/>
            <a:ext cx="1560900" cy="33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Laundry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075150" y="3125313"/>
            <a:ext cx="1560900" cy="33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6906700" y="290888"/>
            <a:ext cx="2012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uses that as a reference and compares it with the previous reference to do the necessary DOM manipulation so the page looks like the JSX returned from the render: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7075150" y="3553163"/>
            <a:ext cx="1560900" cy="33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Taxes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4815700" y="3561213"/>
            <a:ext cx="1560900" cy="33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 with text  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Webpack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40497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</a:rPr>
              <a:t>The Problem:</a:t>
            </a:r>
            <a:endParaRPr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Separating code into </a:t>
            </a:r>
            <a:r>
              <a:rPr lang="en" b="1"/>
              <a:t>many different files </a:t>
            </a:r>
            <a:r>
              <a:rPr lang="en"/>
              <a:t>is essential for efficient and quality </a:t>
            </a:r>
            <a:r>
              <a:rPr lang="en" b="1"/>
              <a:t>development</a:t>
            </a:r>
            <a:r>
              <a:rPr lang="en"/>
              <a:t> (particularly with bigger projects)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then you have to include (potentially) hundreds of files in your HTML and put them all in just the right order, which is a nightmare!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 running code in </a:t>
            </a:r>
            <a:r>
              <a:rPr lang="en" b="1"/>
              <a:t>one file </a:t>
            </a:r>
            <a:r>
              <a:rPr lang="en"/>
              <a:t>is essential for efficient and quality </a:t>
            </a:r>
            <a:r>
              <a:rPr lang="en" b="1"/>
              <a:t>deployment </a:t>
            </a:r>
            <a:r>
              <a:rPr lang="en"/>
              <a:t>(particularly with bigger projects)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</a:rPr>
              <a:t>The Solution: Webpack</a:t>
            </a:r>
            <a:endParaRPr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does Webpack do?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Examines the files in your app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Creates a dependency graph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Bundles them together into one file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"/>
              <a:t>It’s a middleman that runs between developing and running the app, and it allows code to be </a:t>
            </a:r>
            <a:r>
              <a:rPr lang="en" b="1"/>
              <a:t>developed in many files</a:t>
            </a:r>
            <a:r>
              <a:rPr lang="en"/>
              <a:t> and </a:t>
            </a:r>
            <a:r>
              <a:rPr lang="en" b="1"/>
              <a:t>run from one file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Webpack Loaders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</a:rPr>
              <a:t>The Problem:</a:t>
            </a:r>
            <a:endParaRPr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want to </a:t>
            </a:r>
            <a:r>
              <a:rPr lang="en" b="1"/>
              <a:t>write your code </a:t>
            </a:r>
            <a:r>
              <a:rPr lang="en"/>
              <a:t>with cutting-edge Javascript, or Typescript, or Sass, but you want to </a:t>
            </a:r>
            <a:r>
              <a:rPr lang="en" b="1"/>
              <a:t>run your code </a:t>
            </a:r>
            <a:r>
              <a:rPr lang="en"/>
              <a:t>as boring, well-supported vanilla Javascript or CSS.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</a:rPr>
              <a:t>The Solution: Webpack Loaders</a:t>
            </a:r>
            <a:endParaRPr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While Webpack is bundling up your files, it can also </a:t>
            </a:r>
            <a:r>
              <a:rPr lang="en" b="1"/>
              <a:t>process them</a:t>
            </a:r>
            <a:r>
              <a:rPr lang="en"/>
              <a:t> and convert your Sass to CSS, your Typescript to Javascript, or your cutting-edge Javascript to well-supported Javascript.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React App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11725" y="1419975"/>
            <a:ext cx="3999900" cy="3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Runs npm init and git init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>
                <a:solidFill>
                  <a:schemeClr val="accent5"/>
                </a:solidFill>
              </a:rPr>
              <a:t>React:</a:t>
            </a:r>
            <a:r>
              <a:rPr lang="en" b="1"/>
              <a:t> </a:t>
            </a:r>
            <a:r>
              <a:rPr lang="en"/>
              <a:t>The React Framework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>
                <a:solidFill>
                  <a:schemeClr val="accent5"/>
                </a:solidFill>
              </a:rPr>
              <a:t>ReactDOM: </a:t>
            </a:r>
            <a:r>
              <a:rPr lang="en"/>
              <a:t>Handles DOM-specific React stuff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>
                <a:solidFill>
                  <a:schemeClr val="accent5"/>
                </a:solidFill>
              </a:rPr>
              <a:t>React-Scripts:</a:t>
            </a:r>
            <a:r>
              <a:rPr lang="en"/>
              <a:t> Holds scripts and configuration used by create-react-app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Dotenv: </a:t>
            </a:r>
            <a:r>
              <a:rPr lang="en"/>
              <a:t>Loads environment variables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Jest: </a:t>
            </a:r>
            <a:r>
              <a:rPr lang="en"/>
              <a:t>Javascript unit testing library by Facebook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>
                <a:solidFill>
                  <a:schemeClr val="accent4"/>
                </a:solidFill>
              </a:rPr>
              <a:t>Webpack: </a:t>
            </a:r>
            <a:r>
              <a:rPr lang="en"/>
              <a:t>Bundler and processor (also webpack-dev-server that allows live reloading of Webpack, so it runs every time you save)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>
                <a:solidFill>
                  <a:schemeClr val="accent4"/>
                </a:solidFill>
              </a:rPr>
              <a:t>ESLint:</a:t>
            </a:r>
            <a:r>
              <a:rPr lang="en" b="1"/>
              <a:t> </a:t>
            </a:r>
            <a:r>
              <a:rPr lang="en"/>
              <a:t>code analyzer to catch errors, best practice issues (run by Webpack)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>
                <a:solidFill>
                  <a:schemeClr val="accent4"/>
                </a:solidFill>
              </a:rPr>
              <a:t>Babel:</a:t>
            </a:r>
            <a:r>
              <a:rPr lang="en"/>
              <a:t> translates Javascript to handle browser support (run by Webpack)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>
                <a:solidFill>
                  <a:schemeClr val="accent4"/>
                </a:solidFill>
              </a:rPr>
              <a:t>PostCSS: </a:t>
            </a:r>
            <a:r>
              <a:rPr lang="en"/>
              <a:t>Applies rules to CSS files like fixes or vendor prefixes (run by Webpack)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2"/>
          </p:nvPr>
        </p:nvSpPr>
        <p:spPr>
          <a:xfrm>
            <a:off x="4832425" y="1419975"/>
            <a:ext cx="3999900" cy="3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</a:rPr>
              <a:t>Webpack Loaders:</a:t>
            </a:r>
            <a:endParaRPr b="1">
              <a:solidFill>
                <a:schemeClr val="accent4"/>
              </a:solidFill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eslint-loader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babel-loader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postcss-loader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css-loader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file-loader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sass-loader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style-loader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url-loader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</a:rPr>
              <a:t>Webpack Plugins:</a:t>
            </a:r>
            <a:endParaRPr b="1">
              <a:solidFill>
                <a:schemeClr val="accent4"/>
              </a:solidFill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html-webpack-plugin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mini-css-extract-plugin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optimize-css-assets-webpack-plug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pnp-webpack-plugin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terser-webpack-plugin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case-sensitive-paths-webpack-plugin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workbox-webpack-plugin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Build a React App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Open the terminal, navigate to a spot on your computer, and run this command:</a:t>
            </a:r>
            <a:br>
              <a:rPr lang="en"/>
            </a:br>
            <a:br>
              <a:rPr lang="en"/>
            </a:br>
            <a:r>
              <a:rPr lang="en" sz="11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npx create-react-app PICK-A-FOLDER-NAME</a:t>
            </a:r>
            <a:br>
              <a:rPr lang="en" sz="11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/>
            </a:br>
            <a:r>
              <a:rPr lang="en"/>
              <a:t>It will create a folder with the name you picked and set it up for you.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Open the newly created folder in VS Code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Expand the src folder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Open App.js and change something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"/>
              <a:t>Open the terminal in VS Code </a:t>
            </a:r>
            <a:br>
              <a:rPr lang="en"/>
            </a:br>
            <a:r>
              <a:rPr lang="en" sz="1000">
                <a:solidFill>
                  <a:srgbClr val="999999"/>
                </a:solidFill>
              </a:rPr>
              <a:t>(Terminal -&gt; New Terminal)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 startAt="6"/>
            </a:pPr>
            <a:r>
              <a:rPr lang="en"/>
              <a:t>Run this command to open the app in your browser:</a:t>
            </a:r>
            <a:br>
              <a:rPr lang="en"/>
            </a:br>
            <a:br>
              <a:rPr lang="en"/>
            </a:br>
            <a:r>
              <a:rPr lang="en" sz="11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npm start</a:t>
            </a:r>
            <a:endParaRPr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9950"/>
              <a:buAutoNum type="arabicPeriod" startAt="6"/>
            </a:pPr>
            <a:r>
              <a:rPr lang="en"/>
              <a:t>Open the Console and check for any errors</a:t>
            </a:r>
            <a:br>
              <a:rPr lang="en"/>
            </a:br>
            <a:r>
              <a:rPr lang="en" sz="1182">
                <a:solidFill>
                  <a:srgbClr val="999999"/>
                </a:solidFill>
              </a:rPr>
              <a:t>(F12 then click the Console tab)</a:t>
            </a:r>
            <a:endParaRPr sz="1182">
              <a:solidFill>
                <a:srgbClr val="999999"/>
              </a:solidFill>
            </a:endParaRPr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 startAt="6"/>
            </a:pPr>
            <a:r>
              <a:rPr lang="en"/>
              <a:t>To create new Components, make files in the src folder for each component and use the components in your App component.</a:t>
            </a:r>
            <a:endParaRPr/>
          </a:p>
          <a:p>
            <a:pPr marL="457200" lvl="0" indent="-304958" algn="l" rtl="0">
              <a:spcBef>
                <a:spcPts val="1000"/>
              </a:spcBef>
              <a:spcAft>
                <a:spcPts val="1000"/>
              </a:spcAft>
              <a:buSzPct val="109070"/>
              <a:buAutoNum type="arabicPeriod" startAt="6"/>
            </a:pPr>
            <a:r>
              <a:rPr lang="en"/>
              <a:t>To push it to a repository on GitHub:</a:t>
            </a:r>
            <a:br>
              <a:rPr lang="en"/>
            </a:br>
            <a:br>
              <a:rPr lang="en" sz="1191"/>
            </a:br>
            <a:r>
              <a:rPr lang="en" sz="119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git remote add origin YOUR-REPO-URL</a:t>
            </a:r>
            <a:br>
              <a:rPr lang="en" sz="119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9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git add .</a:t>
            </a:r>
            <a:br>
              <a:rPr lang="en" sz="119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9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git commit -m “pick a commit message”</a:t>
            </a:r>
            <a:br>
              <a:rPr lang="en" sz="119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9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git push -u origin main</a:t>
            </a:r>
            <a:endParaRPr sz="119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Microsoft Office PowerPoint</Application>
  <PresentationFormat>On-screen Show (16:9)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Roboto</vt:lpstr>
      <vt:lpstr>Roboto Mono</vt:lpstr>
      <vt:lpstr>Merriweather</vt:lpstr>
      <vt:lpstr>Paradigm</vt:lpstr>
      <vt:lpstr>Week 13: Intro to React</vt:lpstr>
      <vt:lpstr>Agenda</vt:lpstr>
      <vt:lpstr>What questions do you have?</vt:lpstr>
      <vt:lpstr>What is React?</vt:lpstr>
      <vt:lpstr>PowerPoint Presentation</vt:lpstr>
      <vt:lpstr>Webpack</vt:lpstr>
      <vt:lpstr>Webpack Loaders</vt:lpstr>
      <vt:lpstr>Create React App</vt:lpstr>
      <vt:lpstr>To Build a React App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13: Intro to React</dc:title>
  <dc:creator>Robin Straka</dc:creator>
  <cp:lastModifiedBy>Robin Straka</cp:lastModifiedBy>
  <cp:revision>1</cp:revision>
  <dcterms:modified xsi:type="dcterms:W3CDTF">2022-10-29T12:25:43Z</dcterms:modified>
</cp:coreProperties>
</file>