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Roboto Mon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45017da1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45017da1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45017da1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45017da1b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45017da1b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45017da1b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45017da1b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45017da1b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45017da1b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45017da1b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5c5bbcdb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5c5bbcdb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5c5bbcdb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5c5bbcdb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5c5bbcdb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5c5bbcdb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5c5bbcdb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5c5bbcdb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5c5bbcdb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5c5bbcdb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b1e67d1b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b1e67d1b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5c5bbcdb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e5c5bbcdb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5c5bbcdbe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5c5bbcdbe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5c5bbcdb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e5c5bbcdb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b1e67d1b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b1e67d1b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f72bc4f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f72bc4f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5c5bbcd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5c5bbcd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5c5bbcdb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5c5bbcdb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5c5bbcdb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5c5bbcdb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45017da1b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45017da1b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45017da1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45017da1b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45017da1b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45017da1b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TB0EiLXUC8&amp;t=56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avascript.info/class" TargetMode="External"/><Relationship Id="rId5" Type="http://schemas.openxmlformats.org/officeDocument/2006/relationships/hyperlink" Target="https://www.w3schools.com/js/js_classes.asp" TargetMode="External"/><Relationship Id="rId4" Type="http://schemas.openxmlformats.org/officeDocument/2006/relationships/hyperlink" Target="https://youtu.be/Ug4ChzopcE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5: Object Oriented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are Passed By Reference</a:t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337400" y="3168463"/>
            <a:ext cx="1782900" cy="8697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const users = [</a:t>
            </a:r>
            <a:b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 User(“Maria”),</a:t>
            </a:r>
            <a:b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 User(“Josh”)</a:t>
            </a:r>
            <a:b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6996000" y="1701600"/>
            <a:ext cx="1583700" cy="939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7134300" y="1799025"/>
            <a:ext cx="5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9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7134300" y="2190075"/>
            <a:ext cx="740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greet</a:t>
            </a:r>
            <a:endParaRPr sz="9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7793600" y="2227125"/>
            <a:ext cx="651300" cy="279900"/>
          </a:xfrm>
          <a:prstGeom prst="snip1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endParaRPr sz="7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7241700" y="1214750"/>
            <a:ext cx="109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class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311700" y="1109338"/>
            <a:ext cx="65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2418275" y="424450"/>
            <a:ext cx="2199300" cy="22482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2940725" y="530925"/>
            <a:ext cx="1583700" cy="9399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3753125" y="631475"/>
            <a:ext cx="651300" cy="2799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“Maria”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3012425" y="594425"/>
            <a:ext cx="5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name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3012425" y="985475"/>
            <a:ext cx="740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greet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3753125" y="1022525"/>
            <a:ext cx="651300" cy="279900"/>
          </a:xfrm>
          <a:prstGeom prst="snip1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6" name="Google Shape;146;p22"/>
          <p:cNvCxnSpPr>
            <a:stCxn id="139" idx="3"/>
            <a:endCxn id="140" idx="1"/>
          </p:cNvCxnSpPr>
          <p:nvPr/>
        </p:nvCxnSpPr>
        <p:spPr>
          <a:xfrm>
            <a:off x="963000" y="1309438"/>
            <a:ext cx="1455300" cy="23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22"/>
          <p:cNvSpPr/>
          <p:nvPr/>
        </p:nvSpPr>
        <p:spPr>
          <a:xfrm>
            <a:off x="2940725" y="1604175"/>
            <a:ext cx="1583700" cy="9399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753125" y="1704725"/>
            <a:ext cx="651300" cy="2799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“Josh”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3012425" y="1667675"/>
            <a:ext cx="5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name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3012425" y="2058725"/>
            <a:ext cx="740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greet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3753125" y="2095775"/>
            <a:ext cx="651300" cy="279900"/>
          </a:xfrm>
          <a:prstGeom prst="snip1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2515563" y="800763"/>
            <a:ext cx="32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2515563" y="1874013"/>
            <a:ext cx="32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are Passed By Reference</a:t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6996000" y="1701600"/>
            <a:ext cx="1583700" cy="939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7134300" y="1799025"/>
            <a:ext cx="5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9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7134300" y="2190075"/>
            <a:ext cx="740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greet</a:t>
            </a:r>
            <a:endParaRPr sz="9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7793600" y="2227125"/>
            <a:ext cx="651300" cy="279900"/>
          </a:xfrm>
          <a:prstGeom prst="snip1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endParaRPr sz="7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7241700" y="1214750"/>
            <a:ext cx="109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class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311700" y="1109338"/>
            <a:ext cx="65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2418275" y="805450"/>
            <a:ext cx="540300" cy="11904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4635175" y="406200"/>
            <a:ext cx="1583700" cy="9399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5447575" y="506750"/>
            <a:ext cx="651300" cy="2799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“Maria”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4706875" y="469700"/>
            <a:ext cx="5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name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4706875" y="860750"/>
            <a:ext cx="740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greet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447575" y="897800"/>
            <a:ext cx="651300" cy="279900"/>
          </a:xfrm>
          <a:prstGeom prst="snip1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1" name="Google Shape;171;p23"/>
          <p:cNvCxnSpPr>
            <a:stCxn id="164" idx="3"/>
            <a:endCxn id="165" idx="1"/>
          </p:cNvCxnSpPr>
          <p:nvPr/>
        </p:nvCxnSpPr>
        <p:spPr>
          <a:xfrm>
            <a:off x="963000" y="1309438"/>
            <a:ext cx="1455300" cy="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p23"/>
          <p:cNvSpPr txBox="1"/>
          <p:nvPr/>
        </p:nvSpPr>
        <p:spPr>
          <a:xfrm>
            <a:off x="2524475" y="872263"/>
            <a:ext cx="32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2524475" y="1472563"/>
            <a:ext cx="32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4" name="Google Shape;174;p23"/>
          <p:cNvCxnSpPr>
            <a:stCxn id="172" idx="3"/>
            <a:endCxn id="166" idx="1"/>
          </p:cNvCxnSpPr>
          <p:nvPr/>
        </p:nvCxnSpPr>
        <p:spPr>
          <a:xfrm rot="10800000" flipH="1">
            <a:off x="2852375" y="876163"/>
            <a:ext cx="1782900" cy="19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" name="Google Shape;175;p23"/>
          <p:cNvSpPr/>
          <p:nvPr/>
        </p:nvSpPr>
        <p:spPr>
          <a:xfrm>
            <a:off x="4635175" y="1708050"/>
            <a:ext cx="1583700" cy="9399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5447575" y="1808600"/>
            <a:ext cx="651300" cy="2799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“Josh”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4706875" y="1771550"/>
            <a:ext cx="5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name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4706875" y="2162600"/>
            <a:ext cx="740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greet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5447575" y="2199650"/>
            <a:ext cx="651300" cy="279900"/>
          </a:xfrm>
          <a:prstGeom prst="snip1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0" name="Google Shape;180;p23"/>
          <p:cNvCxnSpPr>
            <a:stCxn id="173" idx="3"/>
            <a:endCxn id="175" idx="1"/>
          </p:cNvCxnSpPr>
          <p:nvPr/>
        </p:nvCxnSpPr>
        <p:spPr>
          <a:xfrm>
            <a:off x="2852375" y="1672663"/>
            <a:ext cx="1782900" cy="5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" name="Google Shape;181;p23"/>
          <p:cNvSpPr txBox="1"/>
          <p:nvPr/>
        </p:nvSpPr>
        <p:spPr>
          <a:xfrm>
            <a:off x="337400" y="3168463"/>
            <a:ext cx="1782900" cy="8697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const users = [</a:t>
            </a:r>
            <a:b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 User(“Maria”),</a:t>
            </a:r>
            <a:b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 User(“Josh”)</a:t>
            </a:r>
            <a:b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are Passed By Reference</a:t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367200" y="2334925"/>
            <a:ext cx="54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311700" y="1109338"/>
            <a:ext cx="65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2418275" y="576838"/>
            <a:ext cx="540300" cy="17937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4635175" y="406200"/>
            <a:ext cx="1583700" cy="9399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6996000" y="1701600"/>
            <a:ext cx="1583700" cy="939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5447575" y="506750"/>
            <a:ext cx="651300" cy="2799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“Maria”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4706875" y="469700"/>
            <a:ext cx="5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name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4706875" y="860750"/>
            <a:ext cx="740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greet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5447575" y="897800"/>
            <a:ext cx="651300" cy="279900"/>
          </a:xfrm>
          <a:prstGeom prst="snip1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7134300" y="1799025"/>
            <a:ext cx="5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9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7134300" y="2190075"/>
            <a:ext cx="740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greet</a:t>
            </a:r>
            <a:endParaRPr sz="9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7793600" y="2227125"/>
            <a:ext cx="651300" cy="279900"/>
          </a:xfrm>
          <a:prstGeom prst="snip1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endParaRPr sz="7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9" name="Google Shape;199;p24"/>
          <p:cNvCxnSpPr>
            <a:stCxn id="187" idx="3"/>
            <a:endCxn id="200" idx="1"/>
          </p:cNvCxnSpPr>
          <p:nvPr/>
        </p:nvCxnSpPr>
        <p:spPr>
          <a:xfrm>
            <a:off x="907500" y="2535025"/>
            <a:ext cx="3727800" cy="9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" name="Google Shape;201;p24"/>
          <p:cNvCxnSpPr>
            <a:stCxn id="188" idx="3"/>
            <a:endCxn id="189" idx="1"/>
          </p:cNvCxnSpPr>
          <p:nvPr/>
        </p:nvCxnSpPr>
        <p:spPr>
          <a:xfrm>
            <a:off x="963000" y="1309438"/>
            <a:ext cx="1455300" cy="16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" name="Google Shape;202;p24"/>
          <p:cNvSpPr txBox="1"/>
          <p:nvPr/>
        </p:nvSpPr>
        <p:spPr>
          <a:xfrm>
            <a:off x="2524475" y="643663"/>
            <a:ext cx="32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2524475" y="1243963"/>
            <a:ext cx="32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2524475" y="1844263"/>
            <a:ext cx="32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" name="Google Shape;205;p24"/>
          <p:cNvCxnSpPr>
            <a:stCxn id="202" idx="3"/>
            <a:endCxn id="190" idx="1"/>
          </p:cNvCxnSpPr>
          <p:nvPr/>
        </p:nvCxnSpPr>
        <p:spPr>
          <a:xfrm>
            <a:off x="2852375" y="843763"/>
            <a:ext cx="1782900" cy="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24"/>
          <p:cNvSpPr/>
          <p:nvPr/>
        </p:nvSpPr>
        <p:spPr>
          <a:xfrm>
            <a:off x="4635175" y="1708050"/>
            <a:ext cx="1583700" cy="9399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4"/>
          <p:cNvSpPr/>
          <p:nvPr/>
        </p:nvSpPr>
        <p:spPr>
          <a:xfrm>
            <a:off x="5447575" y="1808600"/>
            <a:ext cx="651300" cy="2799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“Josh”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4706875" y="1771550"/>
            <a:ext cx="5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name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4706875" y="2162600"/>
            <a:ext cx="740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greet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5447575" y="2199650"/>
            <a:ext cx="651300" cy="279900"/>
          </a:xfrm>
          <a:prstGeom prst="snip1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4635175" y="3009900"/>
            <a:ext cx="1583700" cy="9399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5447575" y="3110450"/>
            <a:ext cx="651300" cy="2799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“Shea”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4706875" y="3073400"/>
            <a:ext cx="5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name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4706875" y="3464450"/>
            <a:ext cx="740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greet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5447575" y="3501500"/>
            <a:ext cx="651300" cy="279900"/>
          </a:xfrm>
          <a:prstGeom prst="snip1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7241700" y="1214750"/>
            <a:ext cx="109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class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6" name="Google Shape;216;p24"/>
          <p:cNvCxnSpPr>
            <a:stCxn id="203" idx="3"/>
            <a:endCxn id="206" idx="1"/>
          </p:cNvCxnSpPr>
          <p:nvPr/>
        </p:nvCxnSpPr>
        <p:spPr>
          <a:xfrm>
            <a:off x="2852375" y="1444063"/>
            <a:ext cx="1782900" cy="73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24"/>
          <p:cNvCxnSpPr>
            <a:stCxn id="204" idx="3"/>
            <a:endCxn id="200" idx="1"/>
          </p:cNvCxnSpPr>
          <p:nvPr/>
        </p:nvCxnSpPr>
        <p:spPr>
          <a:xfrm>
            <a:off x="2852375" y="2044363"/>
            <a:ext cx="1782900" cy="143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" name="Google Shape;218;p24"/>
          <p:cNvSpPr txBox="1"/>
          <p:nvPr/>
        </p:nvSpPr>
        <p:spPr>
          <a:xfrm>
            <a:off x="253325" y="3594150"/>
            <a:ext cx="2459400" cy="5157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const user = new User(“Shea”)</a:t>
            </a:r>
            <a:b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users.push(user)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are Passed By Reference</a:t>
            </a:r>
            <a:endParaRPr/>
          </a:p>
        </p:txBody>
      </p:sp>
      <p:sp>
        <p:nvSpPr>
          <p:cNvPr id="224" name="Google Shape;224;p25"/>
          <p:cNvSpPr txBox="1"/>
          <p:nvPr/>
        </p:nvSpPr>
        <p:spPr>
          <a:xfrm>
            <a:off x="311700" y="1109350"/>
            <a:ext cx="109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2418275" y="576838"/>
            <a:ext cx="540300" cy="17937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4635175" y="406200"/>
            <a:ext cx="1583700" cy="9399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6996000" y="1701600"/>
            <a:ext cx="1583700" cy="939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5447575" y="506750"/>
            <a:ext cx="651300" cy="2799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“Maria”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4706875" y="469700"/>
            <a:ext cx="5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name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4706875" y="860750"/>
            <a:ext cx="740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greet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5447575" y="897800"/>
            <a:ext cx="651300" cy="279900"/>
          </a:xfrm>
          <a:prstGeom prst="snip1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7134300" y="1799025"/>
            <a:ext cx="5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9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7134300" y="2190075"/>
            <a:ext cx="740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greet</a:t>
            </a:r>
            <a:endParaRPr sz="9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7793600" y="2227125"/>
            <a:ext cx="651300" cy="279900"/>
          </a:xfrm>
          <a:prstGeom prst="snip1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endParaRPr sz="7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5" name="Google Shape;235;p25"/>
          <p:cNvCxnSpPr>
            <a:stCxn id="224" idx="3"/>
            <a:endCxn id="225" idx="1"/>
          </p:cNvCxnSpPr>
          <p:nvPr/>
        </p:nvCxnSpPr>
        <p:spPr>
          <a:xfrm>
            <a:off x="1404000" y="1309450"/>
            <a:ext cx="1014300" cy="1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6" name="Google Shape;236;p25"/>
          <p:cNvSpPr txBox="1"/>
          <p:nvPr/>
        </p:nvSpPr>
        <p:spPr>
          <a:xfrm>
            <a:off x="2524475" y="643663"/>
            <a:ext cx="32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2524475" y="1243963"/>
            <a:ext cx="32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2524475" y="1844263"/>
            <a:ext cx="32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9" name="Google Shape;239;p25"/>
          <p:cNvCxnSpPr>
            <a:stCxn id="236" idx="3"/>
            <a:endCxn id="226" idx="1"/>
          </p:cNvCxnSpPr>
          <p:nvPr/>
        </p:nvCxnSpPr>
        <p:spPr>
          <a:xfrm>
            <a:off x="2852375" y="843763"/>
            <a:ext cx="1782900" cy="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0" name="Google Shape;240;p25"/>
          <p:cNvSpPr/>
          <p:nvPr/>
        </p:nvSpPr>
        <p:spPr>
          <a:xfrm>
            <a:off x="4635175" y="1708050"/>
            <a:ext cx="1583700" cy="9399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5"/>
          <p:cNvSpPr/>
          <p:nvPr/>
        </p:nvSpPr>
        <p:spPr>
          <a:xfrm>
            <a:off x="5447575" y="1808600"/>
            <a:ext cx="651300" cy="2799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“Josh”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4706875" y="1771550"/>
            <a:ext cx="5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name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4706875" y="2162600"/>
            <a:ext cx="740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greet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5447575" y="2199650"/>
            <a:ext cx="651300" cy="279900"/>
          </a:xfrm>
          <a:prstGeom prst="snip1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4635175" y="3009900"/>
            <a:ext cx="1583700" cy="9399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5447575" y="3110450"/>
            <a:ext cx="651300" cy="2799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“Shea”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4706875" y="3073400"/>
            <a:ext cx="5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name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4706875" y="3464450"/>
            <a:ext cx="740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greet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5447575" y="3501500"/>
            <a:ext cx="651300" cy="279900"/>
          </a:xfrm>
          <a:prstGeom prst="snip1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7241700" y="1214750"/>
            <a:ext cx="109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class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" name="Google Shape;251;p25"/>
          <p:cNvCxnSpPr>
            <a:stCxn id="237" idx="3"/>
            <a:endCxn id="240" idx="1"/>
          </p:cNvCxnSpPr>
          <p:nvPr/>
        </p:nvCxnSpPr>
        <p:spPr>
          <a:xfrm>
            <a:off x="2852375" y="1444063"/>
            <a:ext cx="1782900" cy="73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p25"/>
          <p:cNvCxnSpPr>
            <a:stCxn id="238" idx="3"/>
            <a:endCxn id="245" idx="1"/>
          </p:cNvCxnSpPr>
          <p:nvPr/>
        </p:nvCxnSpPr>
        <p:spPr>
          <a:xfrm>
            <a:off x="2852375" y="2044363"/>
            <a:ext cx="1782900" cy="143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" name="Google Shape;253;p25"/>
          <p:cNvSpPr txBox="1"/>
          <p:nvPr/>
        </p:nvSpPr>
        <p:spPr>
          <a:xfrm>
            <a:off x="248025" y="3696350"/>
            <a:ext cx="2459400" cy="3387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const currentUser = users[1]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422700" y="3009900"/>
            <a:ext cx="113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currentUser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Google Shape;255;p25"/>
          <p:cNvCxnSpPr>
            <a:stCxn id="254" idx="3"/>
            <a:endCxn id="240" idx="1"/>
          </p:cNvCxnSpPr>
          <p:nvPr/>
        </p:nvCxnSpPr>
        <p:spPr>
          <a:xfrm rot="10800000" flipH="1">
            <a:off x="1554900" y="2178000"/>
            <a:ext cx="3080400" cy="103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6945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App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App</a:t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5299050" y="247975"/>
            <a:ext cx="1111500" cy="11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Player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name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position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describe()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67" name="Google Shape;267;p27"/>
          <p:cNvSpPr/>
          <p:nvPr/>
        </p:nvSpPr>
        <p:spPr>
          <a:xfrm>
            <a:off x="5299050" y="1524675"/>
            <a:ext cx="1111500" cy="11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name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players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describe()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6569400" y="247975"/>
            <a:ext cx="2349600" cy="283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Menu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teams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selectedTeam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start()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showMainMenuOptions()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showTeamMenuOptions()</a:t>
            </a:r>
            <a:br>
              <a:rPr lang="en">
                <a:solidFill>
                  <a:srgbClr val="999999"/>
                </a:solidFill>
              </a:rPr>
            </a:br>
            <a:r>
              <a:rPr lang="en">
                <a:solidFill>
                  <a:srgbClr val="999999"/>
                </a:solidFill>
              </a:rPr>
              <a:t>displayTeams()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createTeam()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viewTeam()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deleteTeam()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createPlayer()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deletePlayer()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App</a:t>
            </a: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311700" y="247975"/>
            <a:ext cx="2349600" cy="283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Menu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teams = []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selectedTeam = null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showMainMenuOptions()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showTeamMenuOptions()</a:t>
            </a:r>
            <a:br>
              <a:rPr lang="en"/>
            </a:br>
            <a:r>
              <a:rPr lang="en"/>
              <a:t>displayTeams()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createTeam()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viewTeam()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deleteTeam()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createPlayer()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deletePlayer()</a:t>
            </a: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5299050" y="247975"/>
            <a:ext cx="1111500" cy="11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Player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name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position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describe()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5299050" y="1524675"/>
            <a:ext cx="1111500" cy="11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name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players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describe()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77" name="Google Shape;277;p28"/>
          <p:cNvSpPr/>
          <p:nvPr/>
        </p:nvSpPr>
        <p:spPr>
          <a:xfrm>
            <a:off x="6569400" y="247975"/>
            <a:ext cx="2349600" cy="283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Menu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teams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selectedTeam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start()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showMainMenuOptions()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showTeamMenuOptions()</a:t>
            </a:r>
            <a:br>
              <a:rPr lang="en">
                <a:solidFill>
                  <a:srgbClr val="999999"/>
                </a:solidFill>
              </a:rPr>
            </a:br>
            <a:r>
              <a:rPr lang="en">
                <a:solidFill>
                  <a:srgbClr val="999999"/>
                </a:solidFill>
              </a:rPr>
              <a:t>displayTeams()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createTeam()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viewTeam()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deleteTeam()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createPlayer()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deletePlayer()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78" name="Google Shape;278;p28"/>
          <p:cNvSpPr txBox="1"/>
          <p:nvPr/>
        </p:nvSpPr>
        <p:spPr>
          <a:xfrm>
            <a:off x="4848300" y="4559200"/>
            <a:ext cx="40707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let menu = new Menu();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App</a:t>
            </a:r>
            <a:endParaRPr/>
          </a:p>
        </p:txBody>
      </p:sp>
      <p:sp>
        <p:nvSpPr>
          <p:cNvPr id="284" name="Google Shape;284;p29"/>
          <p:cNvSpPr/>
          <p:nvPr/>
        </p:nvSpPr>
        <p:spPr>
          <a:xfrm>
            <a:off x="311700" y="247975"/>
            <a:ext cx="2349600" cy="283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Menu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teams = []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selectedTeam = null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showMainMenuOptions()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showTeamMenuOptions()</a:t>
            </a:r>
            <a:br>
              <a:rPr lang="en"/>
            </a:br>
            <a:r>
              <a:rPr lang="en"/>
              <a:t>displayTeams()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createTeam()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viewTeam()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deleteTeam()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createPlayer()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deletePlayer()</a:t>
            </a:r>
            <a:endParaRPr/>
          </a:p>
        </p:txBody>
      </p:sp>
      <p:sp>
        <p:nvSpPr>
          <p:cNvPr id="285" name="Google Shape;285;p29"/>
          <p:cNvSpPr/>
          <p:nvPr/>
        </p:nvSpPr>
        <p:spPr>
          <a:xfrm>
            <a:off x="7807500" y="247975"/>
            <a:ext cx="1111500" cy="11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Player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name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position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describe()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86" name="Google Shape;286;p29"/>
          <p:cNvSpPr/>
          <p:nvPr/>
        </p:nvSpPr>
        <p:spPr>
          <a:xfrm>
            <a:off x="7807500" y="1598025"/>
            <a:ext cx="1111500" cy="11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name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players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describe()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87" name="Google Shape;287;p29"/>
          <p:cNvSpPr/>
          <p:nvPr/>
        </p:nvSpPr>
        <p:spPr>
          <a:xfrm>
            <a:off x="7586100" y="2948075"/>
            <a:ext cx="1332900" cy="11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Menu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team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selectedTeam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...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App</a:t>
            </a:r>
            <a:endParaRPr/>
          </a:p>
        </p:txBody>
      </p:sp>
      <p:sp>
        <p:nvSpPr>
          <p:cNvPr id="293" name="Google Shape;293;p30"/>
          <p:cNvSpPr/>
          <p:nvPr/>
        </p:nvSpPr>
        <p:spPr>
          <a:xfrm>
            <a:off x="311700" y="247975"/>
            <a:ext cx="2349600" cy="283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Menu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teams = [{ name: … }]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selectedTeam = null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showMainMenuOptions()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showTeamMenuOptions()</a:t>
            </a:r>
            <a:br>
              <a:rPr lang="en"/>
            </a:br>
            <a:r>
              <a:rPr lang="en"/>
              <a:t>displayTeams()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createTeam()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viewTeam()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deleteTeam()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createPlayer()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deletePlayer()</a:t>
            </a: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7807500" y="247975"/>
            <a:ext cx="1111500" cy="11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Player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name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position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describe()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95" name="Google Shape;295;p30"/>
          <p:cNvSpPr/>
          <p:nvPr/>
        </p:nvSpPr>
        <p:spPr>
          <a:xfrm>
            <a:off x="7807500" y="1598025"/>
            <a:ext cx="1111500" cy="11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name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players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describe()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96" name="Google Shape;296;p30"/>
          <p:cNvSpPr/>
          <p:nvPr/>
        </p:nvSpPr>
        <p:spPr>
          <a:xfrm>
            <a:off x="7586100" y="2948075"/>
            <a:ext cx="1332900" cy="11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Menu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team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selectedTeam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...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4848300" y="4559200"/>
            <a:ext cx="40707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this.teams.push(new Team(name));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8" name="Google Shape;298;p30"/>
          <p:cNvSpPr/>
          <p:nvPr/>
        </p:nvSpPr>
        <p:spPr>
          <a:xfrm>
            <a:off x="3164775" y="247975"/>
            <a:ext cx="1547700" cy="11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= “Lakers”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players = []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addPlayer()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describe()</a:t>
            </a:r>
            <a:endParaRPr/>
          </a:p>
        </p:txBody>
      </p:sp>
      <p:cxnSp>
        <p:nvCxnSpPr>
          <p:cNvPr id="299" name="Google Shape;299;p30"/>
          <p:cNvCxnSpPr>
            <a:endCxn id="298" idx="1"/>
          </p:cNvCxnSpPr>
          <p:nvPr/>
        </p:nvCxnSpPr>
        <p:spPr>
          <a:xfrm>
            <a:off x="2154675" y="733375"/>
            <a:ext cx="1010100" cy="79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App</a:t>
            </a:r>
            <a:endParaRPr/>
          </a:p>
        </p:txBody>
      </p:sp>
      <p:sp>
        <p:nvSpPr>
          <p:cNvPr id="305" name="Google Shape;305;p31"/>
          <p:cNvSpPr/>
          <p:nvPr/>
        </p:nvSpPr>
        <p:spPr>
          <a:xfrm>
            <a:off x="311700" y="247975"/>
            <a:ext cx="2349600" cy="283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Menu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teams = [{ name: … }]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selectedTeam = {...}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showMainMenuOptions()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showTeamMenuOptions()</a:t>
            </a:r>
            <a:br>
              <a:rPr lang="en"/>
            </a:br>
            <a:r>
              <a:rPr lang="en"/>
              <a:t>displayTeams()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createTeam()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viewTeam()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deleteTeam()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createPlayer()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deletePlayer()</a:t>
            </a:r>
            <a:endParaRPr/>
          </a:p>
        </p:txBody>
      </p:sp>
      <p:sp>
        <p:nvSpPr>
          <p:cNvPr id="306" name="Google Shape;306;p31"/>
          <p:cNvSpPr/>
          <p:nvPr/>
        </p:nvSpPr>
        <p:spPr>
          <a:xfrm>
            <a:off x="7807500" y="247975"/>
            <a:ext cx="1111500" cy="11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Player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name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position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describe()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07" name="Google Shape;307;p31"/>
          <p:cNvSpPr/>
          <p:nvPr/>
        </p:nvSpPr>
        <p:spPr>
          <a:xfrm>
            <a:off x="7807500" y="1598025"/>
            <a:ext cx="1111500" cy="11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name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players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describe()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08" name="Google Shape;308;p31"/>
          <p:cNvSpPr/>
          <p:nvPr/>
        </p:nvSpPr>
        <p:spPr>
          <a:xfrm>
            <a:off x="7586100" y="2948075"/>
            <a:ext cx="1332900" cy="11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Menu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team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selectedTeam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...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4848300" y="4559200"/>
            <a:ext cx="40707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this.selectedTeam = this.teams[index];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0" name="Google Shape;310;p31"/>
          <p:cNvSpPr/>
          <p:nvPr/>
        </p:nvSpPr>
        <p:spPr>
          <a:xfrm>
            <a:off x="3164775" y="247975"/>
            <a:ext cx="1547700" cy="11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= “Lakers”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players = []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addPlayer()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describe()</a:t>
            </a:r>
            <a:endParaRPr/>
          </a:p>
        </p:txBody>
      </p:sp>
      <p:cxnSp>
        <p:nvCxnSpPr>
          <p:cNvPr id="311" name="Google Shape;311;p31"/>
          <p:cNvCxnSpPr>
            <a:endCxn id="310" idx="1"/>
          </p:cNvCxnSpPr>
          <p:nvPr/>
        </p:nvCxnSpPr>
        <p:spPr>
          <a:xfrm>
            <a:off x="2154675" y="733375"/>
            <a:ext cx="1010100" cy="79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" name="Google Shape;312;p31"/>
          <p:cNvCxnSpPr/>
          <p:nvPr/>
        </p:nvCxnSpPr>
        <p:spPr>
          <a:xfrm>
            <a:off x="1998675" y="953575"/>
            <a:ext cx="1155300" cy="100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Introductions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Questions?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Context on JS and OOP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Exceptions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Menu App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Next Week: Dev Tools, Debugging &amp; Unit Tests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App</a:t>
            </a:r>
            <a:endParaRPr/>
          </a:p>
        </p:txBody>
      </p:sp>
      <p:sp>
        <p:nvSpPr>
          <p:cNvPr id="318" name="Google Shape;318;p32"/>
          <p:cNvSpPr/>
          <p:nvPr/>
        </p:nvSpPr>
        <p:spPr>
          <a:xfrm>
            <a:off x="311700" y="247975"/>
            <a:ext cx="2349600" cy="283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Menu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teams = [{ name: … }]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selectedTeam = {...}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showMainMenuOptions()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showTeamMenuOptions()</a:t>
            </a:r>
            <a:br>
              <a:rPr lang="en"/>
            </a:br>
            <a:r>
              <a:rPr lang="en"/>
              <a:t>displayTeams()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createTeam()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viewTeam()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deleteTeam()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createPlayer()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deletePlayer()</a:t>
            </a: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7807500" y="247975"/>
            <a:ext cx="1111500" cy="11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Player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name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position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describe()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7807500" y="1598025"/>
            <a:ext cx="1111500" cy="11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name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players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describe()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21" name="Google Shape;321;p32"/>
          <p:cNvSpPr/>
          <p:nvPr/>
        </p:nvSpPr>
        <p:spPr>
          <a:xfrm>
            <a:off x="7586100" y="2948075"/>
            <a:ext cx="1332900" cy="11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Menu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team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selectedTeam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...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2723025" y="4559200"/>
            <a:ext cx="6195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this.selectedTeam.players.push(new Player(name, position));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3" name="Google Shape;323;p32"/>
          <p:cNvSpPr/>
          <p:nvPr/>
        </p:nvSpPr>
        <p:spPr>
          <a:xfrm>
            <a:off x="3164775" y="247975"/>
            <a:ext cx="1721700" cy="11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= “Lakers”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players = [{...}]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addPlayer()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describe()</a:t>
            </a:r>
            <a:endParaRPr/>
          </a:p>
        </p:txBody>
      </p:sp>
      <p:cxnSp>
        <p:nvCxnSpPr>
          <p:cNvPr id="324" name="Google Shape;324;p32"/>
          <p:cNvCxnSpPr>
            <a:endCxn id="323" idx="1"/>
          </p:cNvCxnSpPr>
          <p:nvPr/>
        </p:nvCxnSpPr>
        <p:spPr>
          <a:xfrm>
            <a:off x="2154675" y="733375"/>
            <a:ext cx="1010100" cy="79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32"/>
          <p:cNvCxnSpPr/>
          <p:nvPr/>
        </p:nvCxnSpPr>
        <p:spPr>
          <a:xfrm>
            <a:off x="1998675" y="953575"/>
            <a:ext cx="1155300" cy="100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Google Shape;326;p32"/>
          <p:cNvSpPr/>
          <p:nvPr/>
        </p:nvSpPr>
        <p:spPr>
          <a:xfrm>
            <a:off x="5145225" y="247975"/>
            <a:ext cx="1951200" cy="11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Player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1E1E"/>
                </a:solidFill>
              </a:rPr>
              <a:t>name = “Mia”</a:t>
            </a:r>
            <a:endParaRPr>
              <a:solidFill>
                <a:srgbClr val="1E1E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1E1E"/>
                </a:solidFill>
              </a:rPr>
              <a:t>position = “forward”</a:t>
            </a:r>
            <a:endParaRPr>
              <a:solidFill>
                <a:srgbClr val="1E1E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1E1E"/>
                </a:solidFill>
              </a:rPr>
              <a:t>describe()</a:t>
            </a:r>
            <a:endParaRPr>
              <a:solidFill>
                <a:srgbClr val="1E1E1E"/>
              </a:solidFill>
            </a:endParaRPr>
          </a:p>
        </p:txBody>
      </p:sp>
      <p:cxnSp>
        <p:nvCxnSpPr>
          <p:cNvPr id="327" name="Google Shape;327;p32"/>
          <p:cNvCxnSpPr>
            <a:endCxn id="326" idx="1"/>
          </p:cNvCxnSpPr>
          <p:nvPr/>
        </p:nvCxnSpPr>
        <p:spPr>
          <a:xfrm rot="10800000" flipH="1">
            <a:off x="4492725" y="812875"/>
            <a:ext cx="652500" cy="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App</a:t>
            </a:r>
            <a:endParaRPr/>
          </a:p>
        </p:txBody>
      </p:sp>
      <p:sp>
        <p:nvSpPr>
          <p:cNvPr id="333" name="Google Shape;333;p33"/>
          <p:cNvSpPr/>
          <p:nvPr/>
        </p:nvSpPr>
        <p:spPr>
          <a:xfrm>
            <a:off x="311700" y="247975"/>
            <a:ext cx="2349600" cy="283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Menu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teams = [{ name: … }]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selectedTeam = {...}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showMainMenuOptions()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showTeamMenuOptions()</a:t>
            </a:r>
            <a:br>
              <a:rPr lang="en"/>
            </a:br>
            <a:r>
              <a:rPr lang="en"/>
              <a:t>displayTeams()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createTeam()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viewTeam()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deleteTeam()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createPlayer()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deletePlayer()</a:t>
            </a:r>
            <a:endParaRPr/>
          </a:p>
        </p:txBody>
      </p:sp>
      <p:sp>
        <p:nvSpPr>
          <p:cNvPr id="334" name="Google Shape;334;p33"/>
          <p:cNvSpPr/>
          <p:nvPr/>
        </p:nvSpPr>
        <p:spPr>
          <a:xfrm>
            <a:off x="7807500" y="247975"/>
            <a:ext cx="1111500" cy="11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Player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name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position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describe()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35" name="Google Shape;335;p33"/>
          <p:cNvSpPr/>
          <p:nvPr/>
        </p:nvSpPr>
        <p:spPr>
          <a:xfrm>
            <a:off x="7807500" y="1598025"/>
            <a:ext cx="1111500" cy="11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name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players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describe()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36" name="Google Shape;336;p33"/>
          <p:cNvSpPr/>
          <p:nvPr/>
        </p:nvSpPr>
        <p:spPr>
          <a:xfrm>
            <a:off x="7586100" y="2948075"/>
            <a:ext cx="1332900" cy="11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Menu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team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selectedTeam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...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37" name="Google Shape;337;p33"/>
          <p:cNvSpPr txBox="1"/>
          <p:nvPr/>
        </p:nvSpPr>
        <p:spPr>
          <a:xfrm>
            <a:off x="2723025" y="4559200"/>
            <a:ext cx="6195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this.selectedTeam.players.push(new Player(name, position));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8" name="Google Shape;338;p33"/>
          <p:cNvSpPr/>
          <p:nvPr/>
        </p:nvSpPr>
        <p:spPr>
          <a:xfrm>
            <a:off x="3164775" y="247975"/>
            <a:ext cx="1740300" cy="11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= “Lakers”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players = [{...}, {...}]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describe()</a:t>
            </a:r>
            <a:endParaRPr/>
          </a:p>
        </p:txBody>
      </p:sp>
      <p:cxnSp>
        <p:nvCxnSpPr>
          <p:cNvPr id="339" name="Google Shape;339;p33"/>
          <p:cNvCxnSpPr>
            <a:endCxn id="338" idx="1"/>
          </p:cNvCxnSpPr>
          <p:nvPr/>
        </p:nvCxnSpPr>
        <p:spPr>
          <a:xfrm>
            <a:off x="2154675" y="733375"/>
            <a:ext cx="1010100" cy="79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33"/>
          <p:cNvCxnSpPr/>
          <p:nvPr/>
        </p:nvCxnSpPr>
        <p:spPr>
          <a:xfrm>
            <a:off x="1998675" y="953575"/>
            <a:ext cx="1155300" cy="100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1" name="Google Shape;341;p33"/>
          <p:cNvSpPr/>
          <p:nvPr/>
        </p:nvSpPr>
        <p:spPr>
          <a:xfrm>
            <a:off x="5145225" y="247975"/>
            <a:ext cx="1951200" cy="11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Player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1E1E"/>
                </a:solidFill>
              </a:rPr>
              <a:t>name = “Mia”</a:t>
            </a:r>
            <a:endParaRPr>
              <a:solidFill>
                <a:srgbClr val="1E1E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1E1E"/>
                </a:solidFill>
              </a:rPr>
              <a:t>position = “forward”</a:t>
            </a:r>
            <a:endParaRPr>
              <a:solidFill>
                <a:srgbClr val="1E1E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1E1E"/>
                </a:solidFill>
              </a:rPr>
              <a:t>describe()</a:t>
            </a:r>
            <a:endParaRPr>
              <a:solidFill>
                <a:srgbClr val="1E1E1E"/>
              </a:solidFill>
            </a:endParaRPr>
          </a:p>
        </p:txBody>
      </p:sp>
      <p:cxnSp>
        <p:nvCxnSpPr>
          <p:cNvPr id="342" name="Google Shape;342;p33"/>
          <p:cNvCxnSpPr>
            <a:endCxn id="341" idx="1"/>
          </p:cNvCxnSpPr>
          <p:nvPr/>
        </p:nvCxnSpPr>
        <p:spPr>
          <a:xfrm rot="10800000" flipH="1">
            <a:off x="4235925" y="812875"/>
            <a:ext cx="909300" cy="85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3" name="Google Shape;343;p33"/>
          <p:cNvSpPr/>
          <p:nvPr/>
        </p:nvSpPr>
        <p:spPr>
          <a:xfrm>
            <a:off x="5145225" y="1665625"/>
            <a:ext cx="1951200" cy="11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Player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1E1E"/>
                </a:solidFill>
              </a:rPr>
              <a:t>name = “Abby”</a:t>
            </a:r>
            <a:endParaRPr>
              <a:solidFill>
                <a:srgbClr val="1E1E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1E1E"/>
                </a:solidFill>
              </a:rPr>
              <a:t>position = “defense”</a:t>
            </a:r>
            <a:endParaRPr>
              <a:solidFill>
                <a:srgbClr val="1E1E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1E1E"/>
                </a:solidFill>
              </a:rPr>
              <a:t>describe()</a:t>
            </a:r>
            <a:endParaRPr>
              <a:solidFill>
                <a:srgbClr val="1E1E1E"/>
              </a:solidFill>
            </a:endParaRPr>
          </a:p>
        </p:txBody>
      </p:sp>
      <p:cxnSp>
        <p:nvCxnSpPr>
          <p:cNvPr id="344" name="Google Shape;344;p33"/>
          <p:cNvCxnSpPr>
            <a:endCxn id="343" idx="1"/>
          </p:cNvCxnSpPr>
          <p:nvPr/>
        </p:nvCxnSpPr>
        <p:spPr>
          <a:xfrm>
            <a:off x="4593525" y="1035925"/>
            <a:ext cx="551700" cy="1194600"/>
          </a:xfrm>
          <a:prstGeom prst="straightConnector1">
            <a:avLst/>
          </a:prstGeom>
          <a:noFill/>
          <a:ln w="9525" cap="flat" cmpd="sng">
            <a:solidFill>
              <a:srgbClr val="1E1E1E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App</a:t>
            </a:r>
            <a:endParaRPr/>
          </a:p>
        </p:txBody>
      </p:sp>
      <p:sp>
        <p:nvSpPr>
          <p:cNvPr id="350" name="Google Shape;350;p34"/>
          <p:cNvSpPr/>
          <p:nvPr/>
        </p:nvSpPr>
        <p:spPr>
          <a:xfrm>
            <a:off x="311700" y="247975"/>
            <a:ext cx="2349600" cy="283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Menu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teams = [{ name: … }]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selectedTeam = {...}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showMainMenuOptions()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showTeamMenuOptions()</a:t>
            </a:r>
            <a:br>
              <a:rPr lang="en"/>
            </a:br>
            <a:r>
              <a:rPr lang="en"/>
              <a:t>displayTeams()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createTeam()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viewTeam()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deleteTeam()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createPlayer()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deletePlayer()</a:t>
            </a:r>
            <a:endParaRPr/>
          </a:p>
        </p:txBody>
      </p:sp>
      <p:sp>
        <p:nvSpPr>
          <p:cNvPr id="351" name="Google Shape;351;p34"/>
          <p:cNvSpPr/>
          <p:nvPr/>
        </p:nvSpPr>
        <p:spPr>
          <a:xfrm>
            <a:off x="7807500" y="247975"/>
            <a:ext cx="1111500" cy="11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Player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name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position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describe()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52" name="Google Shape;352;p34"/>
          <p:cNvSpPr/>
          <p:nvPr/>
        </p:nvSpPr>
        <p:spPr>
          <a:xfrm>
            <a:off x="7807500" y="1598025"/>
            <a:ext cx="1111500" cy="11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name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players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describe()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53" name="Google Shape;353;p34"/>
          <p:cNvSpPr/>
          <p:nvPr/>
        </p:nvSpPr>
        <p:spPr>
          <a:xfrm>
            <a:off x="7586100" y="2948075"/>
            <a:ext cx="1332900" cy="11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Menu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team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selectedTeam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...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54" name="Google Shape;354;p34"/>
          <p:cNvSpPr txBox="1"/>
          <p:nvPr/>
        </p:nvSpPr>
        <p:spPr>
          <a:xfrm>
            <a:off x="2723025" y="4559200"/>
            <a:ext cx="6195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this.selectedTeam.players.splice(index, 1);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5" name="Google Shape;355;p34"/>
          <p:cNvSpPr/>
          <p:nvPr/>
        </p:nvSpPr>
        <p:spPr>
          <a:xfrm>
            <a:off x="3164775" y="247975"/>
            <a:ext cx="1740300" cy="11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= “Lakers”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players = [{...}]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describe()</a:t>
            </a:r>
            <a:endParaRPr/>
          </a:p>
        </p:txBody>
      </p:sp>
      <p:cxnSp>
        <p:nvCxnSpPr>
          <p:cNvPr id="356" name="Google Shape;356;p34"/>
          <p:cNvCxnSpPr>
            <a:endCxn id="355" idx="1"/>
          </p:cNvCxnSpPr>
          <p:nvPr/>
        </p:nvCxnSpPr>
        <p:spPr>
          <a:xfrm>
            <a:off x="2154675" y="733375"/>
            <a:ext cx="1010100" cy="79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" name="Google Shape;357;p34"/>
          <p:cNvCxnSpPr/>
          <p:nvPr/>
        </p:nvCxnSpPr>
        <p:spPr>
          <a:xfrm>
            <a:off x="1998675" y="953575"/>
            <a:ext cx="1155300" cy="100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8" name="Google Shape;358;p34"/>
          <p:cNvSpPr/>
          <p:nvPr/>
        </p:nvSpPr>
        <p:spPr>
          <a:xfrm>
            <a:off x="5145225" y="1665625"/>
            <a:ext cx="1951200" cy="11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Player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1E1E"/>
                </a:solidFill>
              </a:rPr>
              <a:t>name = “Abby”</a:t>
            </a:r>
            <a:endParaRPr>
              <a:solidFill>
                <a:srgbClr val="1E1E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1E1E"/>
                </a:solidFill>
              </a:rPr>
              <a:t>position = “defense”</a:t>
            </a:r>
            <a:endParaRPr>
              <a:solidFill>
                <a:srgbClr val="1E1E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1E1E"/>
                </a:solidFill>
              </a:rPr>
              <a:t>describe()</a:t>
            </a:r>
            <a:endParaRPr>
              <a:solidFill>
                <a:srgbClr val="1E1E1E"/>
              </a:solidFill>
            </a:endParaRPr>
          </a:p>
        </p:txBody>
      </p:sp>
      <p:cxnSp>
        <p:nvCxnSpPr>
          <p:cNvPr id="359" name="Google Shape;359;p34"/>
          <p:cNvCxnSpPr>
            <a:endCxn id="358" idx="1"/>
          </p:cNvCxnSpPr>
          <p:nvPr/>
        </p:nvCxnSpPr>
        <p:spPr>
          <a:xfrm>
            <a:off x="4226625" y="1054525"/>
            <a:ext cx="918600" cy="1176000"/>
          </a:xfrm>
          <a:prstGeom prst="straightConnector1">
            <a:avLst/>
          </a:prstGeom>
          <a:noFill/>
          <a:ln w="9525" cap="flat" cmpd="sng">
            <a:solidFill>
              <a:srgbClr val="1E1E1E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17"/>
              <a:t>Video on Object Oriented Programming</a:t>
            </a: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17" u="sng">
                <a:solidFill>
                  <a:schemeClr val="hlink"/>
                </a:solidFill>
                <a:hlinkClick r:id="rId3"/>
              </a:rPr>
              <a:t>https://www.youtube.com/watch?v=pTB0EiLXUC8&amp;t=56s</a:t>
            </a: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17"/>
              <a:t>Video on Classes in Javascript</a:t>
            </a: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17" u="sng">
                <a:solidFill>
                  <a:schemeClr val="hlink"/>
                </a:solidFill>
                <a:hlinkClick r:id="rId4"/>
              </a:rPr>
              <a:t>https://youtu.be/Ug4ChzopcE4</a:t>
            </a: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17"/>
              <a:t>W3Schools on Classes</a:t>
            </a: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17" u="sng">
                <a:solidFill>
                  <a:schemeClr val="hlink"/>
                </a:solidFill>
                <a:hlinkClick r:id="rId5"/>
              </a:rPr>
              <a:t>https://www.w3schools.com/js/js_classes.asp</a:t>
            </a: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17"/>
              <a:t>Deeper dive into Classes in Javascript</a:t>
            </a: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17" u="sng">
                <a:solidFill>
                  <a:schemeClr val="hlink"/>
                </a:solidFill>
                <a:hlinkClick r:id="rId6"/>
              </a:rPr>
              <a:t>https://javascript.info/class</a:t>
            </a: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70821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questions do you have?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</a:t>
            </a:r>
            <a:br>
              <a:rPr lang="en"/>
            </a:br>
            <a:r>
              <a:rPr lang="en"/>
              <a:t>&amp; Javascript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 is programming that is </a:t>
            </a:r>
            <a:r>
              <a:rPr lang="en" b="1"/>
              <a:t>organized by objects rather than functions.</a:t>
            </a:r>
            <a:r>
              <a:rPr lang="en"/>
              <a:t> It is very, very common in other languages.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In some ways, Javascript is not an object-oriented language.</a:t>
            </a:r>
            <a:r>
              <a:rPr lang="en"/>
              <a:t> It only recently got the ability to create classes, and it still is usually written function-oriented rather than class-oriented.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other languages, each object is tightly coupled to the class that created it. In Javascript, </a:t>
            </a:r>
            <a:r>
              <a:rPr lang="en" b="1"/>
              <a:t>the class is more of a starting point</a:t>
            </a:r>
            <a:r>
              <a:rPr lang="en"/>
              <a:t>. You can do whatever you want to the object after it is made.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Objects and Classes used in Javascript?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</a:rPr>
              <a:t>To Represent Data</a:t>
            </a:r>
            <a:endParaRPr b="1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 b="1"/>
              <a:t>Task class</a:t>
            </a:r>
            <a:r>
              <a:rPr lang="en"/>
              <a:t> could allow you to create </a:t>
            </a:r>
            <a:r>
              <a:rPr lang="en" b="1"/>
              <a:t>Task objects </a:t>
            </a:r>
            <a:r>
              <a:rPr lang="en"/>
              <a:t>that </a:t>
            </a:r>
            <a:r>
              <a:rPr lang="en" b="1"/>
              <a:t>hold information</a:t>
            </a:r>
            <a:r>
              <a:rPr lang="en"/>
              <a:t> about one task (the description, whether or not it’s completed, the priority, etc)  and allow you to </a:t>
            </a:r>
            <a:r>
              <a:rPr lang="en" b="1"/>
              <a:t>perform actions</a:t>
            </a:r>
            <a:r>
              <a:rPr lang="en"/>
              <a:t> on that task (rename it, mark it as completed, change the priority)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 b="1"/>
              <a:t>BUT…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Often data in Javascript is represented just by objects, without using classes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</a:rPr>
              <a:t>To Represent a Part of the Page</a:t>
            </a:r>
            <a:endParaRPr b="1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 b="1"/>
              <a:t>TaskView class</a:t>
            </a:r>
            <a:r>
              <a:rPr lang="en"/>
              <a:t> could allow you to create </a:t>
            </a:r>
            <a:r>
              <a:rPr lang="en" b="1"/>
              <a:t>TaskView objects</a:t>
            </a:r>
            <a:r>
              <a:rPr lang="en"/>
              <a:t> that allow you to </a:t>
            </a:r>
            <a:r>
              <a:rPr lang="en" b="1"/>
              <a:t>render a view</a:t>
            </a:r>
            <a:r>
              <a:rPr lang="en"/>
              <a:t> of a particular task on the page, </a:t>
            </a:r>
            <a:r>
              <a:rPr lang="en" b="1"/>
              <a:t>update the rendering</a:t>
            </a:r>
            <a:r>
              <a:rPr lang="en"/>
              <a:t> when the task changes, </a:t>
            </a:r>
            <a:r>
              <a:rPr lang="en" b="1"/>
              <a:t>handle events</a:t>
            </a:r>
            <a:r>
              <a:rPr lang="en"/>
              <a:t> (the task delete button is clicked on, the task checkbox is clicked), etc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 b="1"/>
              <a:t>BUT…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Often parts of the page are represented just by functions, without using classes or objects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56661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try {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setStuffUp()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somethingThatCouldNotWork()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 catch (error) {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console.log(error)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// maybe show a pretty error message to the user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 finally {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// Something to do regardless of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// if there’s an error or not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cleanStuffUp()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and Arrays </a:t>
            </a:r>
            <a:r>
              <a:rPr lang="en">
                <a:solidFill>
                  <a:schemeClr val="accent5"/>
                </a:solidFill>
              </a:rPr>
              <a:t>are</a:t>
            </a:r>
            <a:r>
              <a:rPr lang="en"/>
              <a:t> </a:t>
            </a:r>
            <a:br>
              <a:rPr lang="en"/>
            </a:br>
            <a:r>
              <a:rPr lang="en">
                <a:solidFill>
                  <a:schemeClr val="accent5"/>
                </a:solidFill>
              </a:rPr>
              <a:t>passed by reference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6945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and Arrays </a:t>
            </a:r>
            <a:r>
              <a:rPr lang="en">
                <a:solidFill>
                  <a:schemeClr val="accent5"/>
                </a:solidFill>
              </a:rPr>
              <a:t>can be in multiple variables at once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are Passed By Reference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228025" y="2123700"/>
            <a:ext cx="3028200" cy="22857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class User {</a:t>
            </a:r>
            <a:b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constructor(name) {</a:t>
            </a:r>
            <a:b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this.name = name;</a:t>
            </a:r>
            <a:b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greet() {</a:t>
            </a:r>
            <a:b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alert(“Hello “ + this.name + “!”)</a:t>
            </a:r>
            <a:b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const maria = new User(“Maria”)</a:t>
            </a:r>
            <a:b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const shelby = new User(“Shelby”)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6996000" y="1701600"/>
            <a:ext cx="1583700" cy="939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7134300" y="1799025"/>
            <a:ext cx="5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9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7134300" y="2190075"/>
            <a:ext cx="740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greet</a:t>
            </a:r>
            <a:endParaRPr sz="9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7793600" y="2227125"/>
            <a:ext cx="651300" cy="279900"/>
          </a:xfrm>
          <a:prstGeom prst="snip1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endParaRPr sz="7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7241700" y="1214750"/>
            <a:ext cx="109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class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6" name="Google Shape;116;p21"/>
          <p:cNvGrpSpPr/>
          <p:nvPr/>
        </p:nvGrpSpPr>
        <p:grpSpPr>
          <a:xfrm>
            <a:off x="4061200" y="894500"/>
            <a:ext cx="1583700" cy="939900"/>
            <a:chOff x="7208100" y="3957950"/>
            <a:chExt cx="1583700" cy="939900"/>
          </a:xfrm>
        </p:grpSpPr>
        <p:sp>
          <p:nvSpPr>
            <p:cNvPr id="117" name="Google Shape;117;p21"/>
            <p:cNvSpPr/>
            <p:nvPr/>
          </p:nvSpPr>
          <p:spPr>
            <a:xfrm>
              <a:off x="7208100" y="3957950"/>
              <a:ext cx="1583700" cy="9399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8020500" y="4058500"/>
              <a:ext cx="651300" cy="2799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 Mono"/>
                  <a:ea typeface="Roboto Mono"/>
                  <a:cs typeface="Roboto Mono"/>
                  <a:sym typeface="Roboto Mono"/>
                </a:rPr>
                <a:t>“Maria”</a:t>
              </a:r>
              <a:endParaRPr sz="8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9" name="Google Shape;119;p21"/>
            <p:cNvSpPr txBox="1"/>
            <p:nvPr/>
          </p:nvSpPr>
          <p:spPr>
            <a:xfrm>
              <a:off x="7279800" y="4021450"/>
              <a:ext cx="540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name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21"/>
            <p:cNvSpPr txBox="1"/>
            <p:nvPr/>
          </p:nvSpPr>
          <p:spPr>
            <a:xfrm>
              <a:off x="7279800" y="4412500"/>
              <a:ext cx="740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greet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8020500" y="4449550"/>
              <a:ext cx="651300" cy="279900"/>
            </a:xfrm>
            <a:prstGeom prst="snip1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Roboto Mono"/>
                  <a:ea typeface="Roboto Mono"/>
                  <a:cs typeface="Roboto Mono"/>
                  <a:sym typeface="Roboto Mono"/>
                </a:rPr>
                <a:t>function</a:t>
              </a:r>
              <a:endParaRPr sz="7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22" name="Google Shape;122;p21"/>
          <p:cNvGrpSpPr/>
          <p:nvPr/>
        </p:nvGrpSpPr>
        <p:grpSpPr>
          <a:xfrm>
            <a:off x="3861950" y="2368225"/>
            <a:ext cx="1583700" cy="939900"/>
            <a:chOff x="7208100" y="3957950"/>
            <a:chExt cx="1583700" cy="939900"/>
          </a:xfrm>
        </p:grpSpPr>
        <p:sp>
          <p:nvSpPr>
            <p:cNvPr id="123" name="Google Shape;123;p21"/>
            <p:cNvSpPr/>
            <p:nvPr/>
          </p:nvSpPr>
          <p:spPr>
            <a:xfrm>
              <a:off x="7208100" y="3957950"/>
              <a:ext cx="1583700" cy="9399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7972800" y="4058500"/>
              <a:ext cx="740700" cy="2799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 Mono"/>
                  <a:ea typeface="Roboto Mono"/>
                  <a:cs typeface="Roboto Mono"/>
                  <a:sym typeface="Roboto Mono"/>
                </a:rPr>
                <a:t>“Shelby”</a:t>
              </a:r>
              <a:endParaRPr sz="8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5" name="Google Shape;125;p21"/>
            <p:cNvSpPr txBox="1"/>
            <p:nvPr/>
          </p:nvSpPr>
          <p:spPr>
            <a:xfrm>
              <a:off x="7279800" y="4021450"/>
              <a:ext cx="540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name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21"/>
            <p:cNvSpPr txBox="1"/>
            <p:nvPr/>
          </p:nvSpPr>
          <p:spPr>
            <a:xfrm>
              <a:off x="7279800" y="4412500"/>
              <a:ext cx="740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greet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8020500" y="4449550"/>
              <a:ext cx="651300" cy="279900"/>
            </a:xfrm>
            <a:prstGeom prst="snip1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Roboto Mono"/>
                  <a:ea typeface="Roboto Mono"/>
                  <a:cs typeface="Roboto Mono"/>
                  <a:sym typeface="Roboto Mono"/>
                </a:rPr>
                <a:t>function</a:t>
              </a:r>
              <a:endParaRPr sz="7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1262</Words>
  <Application>Microsoft Office PowerPoint</Application>
  <PresentationFormat>On-screen Show (16:9)</PresentationFormat>
  <Paragraphs>380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Roboto</vt:lpstr>
      <vt:lpstr>Arial</vt:lpstr>
      <vt:lpstr>Roboto Mono</vt:lpstr>
      <vt:lpstr>Merriweather</vt:lpstr>
      <vt:lpstr>Paradigm</vt:lpstr>
      <vt:lpstr>Week 5: Object Oriented Programming</vt:lpstr>
      <vt:lpstr>Agenda</vt:lpstr>
      <vt:lpstr>What questions do you have?</vt:lpstr>
      <vt:lpstr>Object Oriented Programming &amp; Javascript</vt:lpstr>
      <vt:lpstr>How are Objects and Classes used in Javascript?</vt:lpstr>
      <vt:lpstr>Exceptions</vt:lpstr>
      <vt:lpstr>Objects and Arrays are  passed by reference</vt:lpstr>
      <vt:lpstr>Objects and Arrays can be in multiple variables at once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Menu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5: Object Oriented Programming</dc:title>
  <dc:creator>Robin Straka</dc:creator>
  <cp:lastModifiedBy>Robin Straka</cp:lastModifiedBy>
  <cp:revision>1</cp:revision>
  <dcterms:modified xsi:type="dcterms:W3CDTF">2022-09-02T15:01:07Z</dcterms:modified>
</cp:coreProperties>
</file>