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866E-8227-4AC8-A2CB-FBC4628A3D89}">
  <a:tblStyle styleId="{4BAF866E-8227-4AC8-A2CB-FBC4628A3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1e67d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1e67d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1e67d1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1e67d1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72bc4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72bc4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784d4a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784d4a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784d4a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7784d4a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784d4ac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7784d4ac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784d4a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784d4a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784d4a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784d4ac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784d4a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784d4a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vJYXl2yw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html/html_forms.asp" TargetMode="External"/><Relationship Id="rId4" Type="http://schemas.openxmlformats.org/officeDocument/2006/relationships/hyperlink" Target="https://www.youtube.com/watch?v=qz0aGYrrlh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7: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17"/>
              <a:t>5 Minute Intro to HTML Video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https://www.youtube.com/watch?v=BvJYXl2ywUE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1 Hour HTML Crash Course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4"/>
              </a:rPr>
              <a:t>https://www.youtube.com/watch?v=qz0aGYrrlhU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Form Elements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5"/>
              </a:rPr>
              <a:t>https://www.w3schools.com/html/html_forms.asp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We’re Headed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 of an HTML Page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HTML Elements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Week: 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Headed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Introduction to Javascript </a:t>
            </a:r>
            <a:r>
              <a:rPr lang="en" sz="1800"/>
              <a:t>(weeks 1-6)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Front End Technologies</a:t>
            </a:r>
            <a:r>
              <a:rPr lang="en" sz="1800"/>
              <a:t> </a:t>
            </a:r>
            <a:br>
              <a:rPr lang="en" sz="1800"/>
            </a:br>
            <a:r>
              <a:rPr lang="en" sz="1800"/>
              <a:t>(weeks 7-12)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Web App Design with React</a:t>
            </a:r>
            <a:r>
              <a:rPr lang="en" sz="1800"/>
              <a:t> (weeks 13-18)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b="1"/>
              <a:t>Career Services </a:t>
            </a:r>
            <a:br>
              <a:rPr lang="en" sz="1800"/>
            </a:br>
            <a:r>
              <a:rPr lang="en" sz="1800"/>
              <a:t>(every other week)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50" y="1453125"/>
            <a:ext cx="37909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flipH="1">
            <a:off x="1681949" y="76200"/>
            <a:ext cx="5575301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Headed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275" y="3064450"/>
            <a:ext cx="1220650" cy="11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610" y="1843800"/>
            <a:ext cx="937515" cy="12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500" y="1683480"/>
            <a:ext cx="1094450" cy="26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2425" y="773025"/>
            <a:ext cx="1536932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2588" y="2341500"/>
            <a:ext cx="662212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3925" y="1753513"/>
            <a:ext cx="1401225" cy="1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Headed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335875" y="1812825"/>
            <a:ext cx="2200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Week 1, 2, 3, 4, 5, 6 &amp; 10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Week 7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Week 8</a:t>
            </a:r>
            <a:endParaRPr sz="1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39" y="2640865"/>
            <a:ext cx="771200" cy="71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038" y="1748162"/>
            <a:ext cx="896882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26" y="3577800"/>
            <a:ext cx="547023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301975" y="1812825"/>
            <a:ext cx="1846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Week 9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Week 11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Week 13-18</a:t>
            </a:r>
            <a:endParaRPr sz="15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921" y="2848796"/>
            <a:ext cx="1213124" cy="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0175" y="3733650"/>
            <a:ext cx="1336603" cy="4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62" y="1542187"/>
            <a:ext cx="87395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an HTML Page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&lt;!-- Information --&gt;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&lt;!-- Content --&gt;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"/>
              <a:t> we put info about the page: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endParaRPr sz="1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up in the tab in the browser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&lt;meta&gt;</a:t>
            </a:r>
            <a:endParaRPr sz="1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lots of different ways you can use this element, like set the charset and the viewport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used to pull in an external CSS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...and more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0"/>
          <p:cNvGraphicFramePr/>
          <p:nvPr/>
        </p:nvGraphicFramePr>
        <p:xfrm>
          <a:off x="311700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{4BAF866E-8227-4AC8-A2CB-FBC4628A3D89}</a:tableStyleId>
              </a:tblPr>
              <a:tblGrid>
                <a:gridCol w="204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&lt;div&gt;Generic Box&lt;/div&gt;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5"/>
                          </a:solidFill>
                        </a:rPr>
                        <a:t>Block</a:t>
                      </a:r>
                      <a:endParaRPr sz="13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Generic block-level element (the MVP of HTML)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&lt;a&gt;Link&lt;/a&gt;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4"/>
                          </a:solidFill>
                        </a:rPr>
                        <a:t>Inline</a:t>
                      </a:r>
                      <a:endParaRPr sz="130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How to allow navigation to different pages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&lt;p&gt;Paragraph&lt;/p&gt;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5"/>
                          </a:solidFill>
                        </a:rPr>
                        <a:t>Block</a:t>
                      </a:r>
                      <a:endParaRPr sz="13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For significant blocks of text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&lt;ul&gt;</a:t>
                      </a:r>
                      <a:b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&lt;li&gt;List Item&lt;/li&gt;</a:t>
                      </a:r>
                      <a:b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&lt;/ul&gt;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5"/>
                          </a:solidFill>
                        </a:rPr>
                        <a:t>Block</a:t>
                      </a:r>
                      <a:endParaRPr sz="13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For lists of items (you can remove the bullet point)</a:t>
                      </a:r>
                      <a:br>
                        <a:rPr lang="en" sz="1300"/>
                      </a:br>
                      <a:r>
                        <a:rPr lang="en" sz="1300"/>
                        <a:t>Sometimes used for links/navbars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&lt;h1&gt;Heading&lt;/h1&gt;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5"/>
                          </a:solidFill>
                        </a:rPr>
                        <a:t>Block</a:t>
                      </a:r>
                      <a:endParaRPr sz="13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Headings - &lt;h1&gt; is the most important, &lt;h6&gt; is the least important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&lt;img&gt;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4"/>
                          </a:solidFill>
                        </a:rPr>
                        <a:t>Inline</a:t>
                      </a:r>
                      <a:endParaRPr sz="130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Images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&lt;table&gt;&lt;/table&gt;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5"/>
                          </a:solidFill>
                        </a:rPr>
                        <a:t>Block</a:t>
                      </a:r>
                      <a:endParaRPr sz="13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Should only use for tabular data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&lt;span&gt;&lt;/span&gt;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4"/>
                          </a:solidFill>
                        </a:rPr>
                        <a:t>Inline</a:t>
                      </a:r>
                      <a:endParaRPr sz="130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Generic inline-level element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HTML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&lt;form&gt;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HTML element that holds the whole form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&lt;label&gt;&lt;/label&gt;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connected to specific form elements by matching the for attribute of the &lt;label&gt; with the id attribute of the &lt;input&gt; or &lt;select&gt; or &lt;textarea&gt;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&lt;input&gt;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different types of inputs available: text, date, color, number, email, checkboxes, radio buttons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&lt;select&gt;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Creates a dropdown and holds &lt;option&gt; elements with each dropdown option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&lt;textarea&gt;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multi-line textbox that can be resized by the 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...and more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Merriweather</vt:lpstr>
      <vt:lpstr>Roboto Mono</vt:lpstr>
      <vt:lpstr>Arial</vt:lpstr>
      <vt:lpstr>Paradigm</vt:lpstr>
      <vt:lpstr>Week 7: HTML</vt:lpstr>
      <vt:lpstr>Agenda</vt:lpstr>
      <vt:lpstr>What questions do you have?</vt:lpstr>
      <vt:lpstr>Where We’re Headed</vt:lpstr>
      <vt:lpstr>PowerPoint Presentation</vt:lpstr>
      <vt:lpstr>Where We’re Headed</vt:lpstr>
      <vt:lpstr>Structure of an HTML Page</vt:lpstr>
      <vt:lpstr>Useful HTML Elements</vt:lpstr>
      <vt:lpstr>Forms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HTML</dc:title>
  <dc:creator>Robin Straka</dc:creator>
  <cp:lastModifiedBy>Robin Straka</cp:lastModifiedBy>
  <cp:revision>1</cp:revision>
  <dcterms:modified xsi:type="dcterms:W3CDTF">2022-09-16T21:57:05Z</dcterms:modified>
</cp:coreProperties>
</file>