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Mon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1e67d1b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1e67d1b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a22299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a22299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1e67d1b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1e67d1b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1e67d1b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1e67d1b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1e67d1b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1e67d1b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ssbattle.dev/" TargetMode="External"/><Relationship Id="rId3" Type="http://schemas.openxmlformats.org/officeDocument/2006/relationships/hyperlink" Target="https://cssreference.io/" TargetMode="External"/><Relationship Id="rId7" Type="http://schemas.openxmlformats.org/officeDocument/2006/relationships/hyperlink" Target="https://cssgridgarde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lexboxfroggy.com/" TargetMode="External"/><Relationship Id="rId5" Type="http://schemas.openxmlformats.org/officeDocument/2006/relationships/hyperlink" Target="https://flukeout.github.io/" TargetMode="External"/><Relationship Id="rId4" Type="http://schemas.openxmlformats.org/officeDocument/2006/relationships/hyperlink" Target="https://css-tricks.com/" TargetMode="External"/><Relationship Id="rId9" Type="http://schemas.openxmlformats.org/officeDocument/2006/relationships/hyperlink" Target="https://css-tricks.com/snippets/css/a-guide-to-flexbo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8: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Questions?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CSS Selectors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Specificity &amp; Inheritance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Resources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Week: Bootstrap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70821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do you have?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25" y="1429500"/>
            <a:ext cx="3999900" cy="3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Class Selector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.special-text {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color: green;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Element Selector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button {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border-radius: 5px;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ID Selector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#callout {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color: yellow;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832400" y="1429500"/>
            <a:ext cx="39999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</a:rPr>
              <a:t>Descendant Selector</a:t>
            </a:r>
            <a:endParaRPr sz="1100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.main-section h2 {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color: red;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</a:rPr>
              <a:t>Grouping Selector</a:t>
            </a:r>
            <a:endParaRPr sz="1100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h1, h2, h3, h4, h5, h6 {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font-family: ‘Times New Roman’;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color: blue;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&lt;div class=”main-section”&gt;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&lt;h2 class=”special-text” id=”callout”&gt;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What &lt;span&gt;Color&lt;span&gt;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&lt;/h2&gt;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&amp; Inheritance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eriod"/>
            </a:pPr>
            <a:r>
              <a:rPr lang="en" sz="1600">
                <a:solidFill>
                  <a:schemeClr val="accent4"/>
                </a:solidFill>
              </a:rPr>
              <a:t>!important</a:t>
            </a:r>
            <a:endParaRPr sz="1600">
              <a:solidFill>
                <a:schemeClr val="accent4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eriod"/>
            </a:pPr>
            <a:r>
              <a:rPr lang="en" sz="1600">
                <a:solidFill>
                  <a:schemeClr val="accent4"/>
                </a:solidFill>
              </a:rPr>
              <a:t>Inline style</a:t>
            </a:r>
            <a:endParaRPr sz="1600">
              <a:solidFill>
                <a:schemeClr val="accent4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ID selector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Class selector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Element selector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Inherited</a:t>
            </a:r>
            <a:endParaRPr sz="160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All else being equal, a later ruleset will override an earlier ruleset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212850"/>
            <a:ext cx="4166400" cy="4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17"/>
              <a:t>CSS Visual Reference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https://cssreference.io/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CSS Tricks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hlink"/>
                </a:solidFill>
                <a:hlinkClick r:id="rId4"/>
              </a:rPr>
              <a:t>https://css-tricks.com/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CSS Diner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hlink"/>
                </a:solidFill>
                <a:hlinkClick r:id="rId5"/>
              </a:rPr>
              <a:t>https://flukeout.github.io/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Flexbox Froggy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hlink"/>
                </a:solidFill>
                <a:hlinkClick r:id="rId6"/>
              </a:rPr>
              <a:t>https://flexboxfroggy.com/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Grid Garden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hlink"/>
                </a:solidFill>
                <a:hlinkClick r:id="rId7"/>
              </a:rPr>
              <a:t>https://cssgridgarden.com/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CSS Battles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hlink"/>
                </a:solidFill>
                <a:hlinkClick r:id="rId8"/>
              </a:rPr>
              <a:t>https://cssbattle.dev/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Flexbox Reference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hlink"/>
                </a:solidFill>
                <a:hlinkClick r:id="rId9"/>
              </a:rPr>
              <a:t>https://css-tricks.com/snippets/css/a-guide-to-flexbox/</a:t>
            </a:r>
            <a:endParaRPr sz="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Roboto Mono</vt:lpstr>
      <vt:lpstr>Merriweather</vt:lpstr>
      <vt:lpstr>Paradigm</vt:lpstr>
      <vt:lpstr>Week 8: CSS</vt:lpstr>
      <vt:lpstr>Agenda</vt:lpstr>
      <vt:lpstr>What questions do you have?</vt:lpstr>
      <vt:lpstr>CSS Selectors</vt:lpstr>
      <vt:lpstr>Specificity &amp; Inheritance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8: CSS</dc:title>
  <dc:creator>Robin Straka</dc:creator>
  <cp:lastModifiedBy>Robin Straka</cp:lastModifiedBy>
  <cp:revision>1</cp:revision>
  <dcterms:modified xsi:type="dcterms:W3CDTF">2022-09-24T14:08:01Z</dcterms:modified>
</cp:coreProperties>
</file>