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BA036B-4CAE-4D85-8FB8-FE2BC723FEE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A26446-3F73-4306-BD25-1F9765C0C42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C12AB8-6AE5-4821-852F-95AC6A1262C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166CBB-5E21-4560-87D3-E62530C70CC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4AD74C8-960B-4F93-8E40-527F90D69DD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3C5BB18-B9E7-48C6-9664-45B65A55D0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048E81A-90CC-459B-AA87-21721F1BFC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57EA795-6197-4907-8A29-5F74C264CA2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0D1EE9B-19F8-4253-A57C-6E26708F864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670CC58-1325-4B78-90C8-397675F11B1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FEA27C-9D98-4015-850A-78B5CB0816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EF6F94-8CFF-4384-B809-54424E1863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89802C9-D706-46A4-9D28-21BE6C8474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18651A9-DF60-4421-8A5A-DACA394668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C32374-E103-49DE-9EE3-DB7DEACDF18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4E0720D-1173-4E4D-A4EF-B24A146D726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13BA401-5C20-4A7B-AF89-89F336979D0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9BBBDC-C1B7-4241-AE28-316D480A7D7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9FA1A1-3A0E-4BAA-89D1-0DF0FC3B96D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1EF8B6-54E6-418E-B1F5-E690999C714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E32E17-55C5-4798-A319-12801776564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AB06DF-EC13-494A-9FDF-4CF5353189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E5C5FF-2BEE-4C80-9FFD-896475125A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1690BA-D7E8-4AC4-9B74-087DD49923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0E0E762-BC3B-4648-9FE5-5418DD1C770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4F89BA7-6E0F-4227-820E-C0C710D58EC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Introduction to Cybersecurity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8b8b8b"/>
                </a:solidFill>
                <a:latin typeface="Calibri"/>
              </a:rPr>
              <a:t>Protecting Your Digital World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8b8b8b"/>
                </a:solidFill>
                <a:latin typeface="Calibri"/>
              </a:rPr>
              <a:t>By  : Lunar Labs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Best Practices to Avoid These Threats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Security Layers: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Outer Layer: Passwords | MFA | Training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Middle Layer: Firewall | VPN | Endpoint Protection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Core Layer: Encryption | IDS | Access Control | Incident Response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Digital Security Act, Bangladesh 2018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Punishment for Cyber Offenses: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Hacking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Spreading Propaganda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Cyber Terrorism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Protection of Personal Data and Privacy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Seizure of Digital Devices: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Law enforcement can seize digital devices for investigation.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Q &amp; 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Any Questions? Feel free to ask anything about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Cybersecurity.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What is Cybersecurity?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Definition: Cybersecurity involves protecting systems, networks, and programs from digital attacks, damage, or unauthorized access.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Key Components: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Confidentiality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Integrity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Availability (CIA Triad)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228960" y="3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Why is Cybersecurity Important?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9608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Statistics: Cybercrime damage costs are expected to reach $10.5 trillion annually by 2025.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Impact of Security Breaches: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Data breaches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Financial loss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Damage to reputation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Examples of Recent Cyber Attacks: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Ransomware attacks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Data breaches (e.g., Equifax)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28600" y="-2282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Malware: Malicious Software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560" y="6858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Definition: Malware is software designed to infiltrate, damage, or gain unauthorized access to computer systems.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Types of Malware: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Viruses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Trojans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Worms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Spyware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Stuxnet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(2010): Caused $1 billion in damages to Iran's nuclear program, physically damaging machinery and delaying operations.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28960" y="-2282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Phishing: Social Engineering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6858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Definition: Phishing is a fraudulent attempt to obtain sensitive information by impersonating a trustworthy entity.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Phishing Emails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MITM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-Clone Phishing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Google and Facebook Scam (2017): A scammer impersonated a supplier and tricked employees at Google and Facebook into wiring $100 million in payments.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Ransomware: Data Hostage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9608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Definition: Ransomware is a type of malware that encrypts the victim's data and demands a ransom to restore access.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Attackers lock files or systems.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Ransom demands (often in cryptocurrency).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Example of Financial Loss: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NotPetya (2017): Estimated $10 billion in total financial damage. Major companies like Maersk, FedEx, and Merck were disrupted, leading to massive recovery costs.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28960" y="3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Denial-of-Service (DoS) Attacks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9608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Definition: A DoS attack overwhelms a target system with traffic, making it unable to process legitimate requests.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Flood Attacks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Buffer Overflow Attacks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Distributed DoS (DDoS)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GitHub DDoS Attack (2018): GitHub experienced the largest-ever DDoS attack at the time.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28960" y="3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Rootkits: Hidden Threats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560" y="9144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Definition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: A rootkit is a type of malware that allows hackers to secretly control a computer or network without being noticed.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How it Works: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Hidden Access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Full Control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Long-Term Presence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Sony PlayStation Network (2013): A rootkit was used to hack the system, affecting 77 million users, resulting in over $171 million in recovery and compensation.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Required Security Awareness Fields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Password Security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Email Security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Safe Browsing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Ransomware Awareness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Privacy Protection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Data Security and Encryption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Mobile Device Security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Duo Account Security (Two-Factor Authentication)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LibreOffice/7.5.5.2$Linux_X86_64 LibreOffice_project/ca8fe7424262805f223b9a2334bc7181abbcbf5e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2024-11-20T01:31:57Z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