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72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5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1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50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5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5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0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82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25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A342-B094-4D7D-8659-E18095A50F37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0636-1836-41C3-AA64-D71F29F21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9260" y="651352"/>
            <a:ext cx="9144000" cy="85444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Osmos but </a:t>
            </a:r>
            <a:r>
              <a:rPr lang="de-DE" dirty="0" err="1" smtClean="0"/>
              <a:t>square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9260" y="2474695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2" y="1505797"/>
            <a:ext cx="4857750" cy="48768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12" y="1505797"/>
            <a:ext cx="4539830" cy="45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9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Osmos Mechanik: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</a:t>
            </a:r>
            <a:r>
              <a:rPr lang="de-DE" dirty="0"/>
              <a:t>bewegt sich fort indem er Masse von sich abstößt und kleiner wird.</a:t>
            </a:r>
          </a:p>
          <a:p>
            <a:r>
              <a:rPr lang="de-DE" dirty="0"/>
              <a:t>Spieler wird größer wenn er Masse aufnimmt die kleiner ist als er selbst.</a:t>
            </a:r>
          </a:p>
          <a:p>
            <a:r>
              <a:rPr lang="de-DE" dirty="0"/>
              <a:t>Spieler wird kleiner wenn er mit Masse in Berührung kommt die größer ist als er.</a:t>
            </a:r>
          </a:p>
          <a:p>
            <a:r>
              <a:rPr lang="de-DE" dirty="0"/>
              <a:t>Spieler stirbt, wenn er keine Masse mehr hat.</a:t>
            </a:r>
          </a:p>
          <a:p>
            <a:r>
              <a:rPr lang="de-DE" dirty="0"/>
              <a:t>Gewinnbedingung: größte Masse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47" y="4636167"/>
            <a:ext cx="1066628" cy="10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1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Steuerung: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9917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Maus </a:t>
            </a:r>
            <a:r>
              <a:rPr lang="de-DE" dirty="0"/>
              <a:t>Position +180° Bewegung Richtung</a:t>
            </a:r>
          </a:p>
          <a:p>
            <a:pPr marL="0" indent="0">
              <a:buNone/>
            </a:pPr>
            <a:r>
              <a:rPr lang="de-DE" dirty="0"/>
              <a:t>Linke Maustaste:</a:t>
            </a:r>
          </a:p>
          <a:p>
            <a:pPr lvl="0"/>
            <a:r>
              <a:rPr lang="de-DE" dirty="0"/>
              <a:t>1x klicken kleiner Schub</a:t>
            </a:r>
          </a:p>
          <a:p>
            <a:pPr lvl="0"/>
            <a:r>
              <a:rPr lang="de-DE" dirty="0"/>
              <a:t>Gedrückt halten – Schub wird schneller über Zeit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6" y="365125"/>
            <a:ext cx="3070559" cy="30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497953" cy="6561221"/>
          </a:xfrm>
        </p:spPr>
      </p:pic>
    </p:spTree>
    <p:extLst>
      <p:ext uri="{BB962C8B-B14F-4D97-AF65-F5344CB8AC3E}">
        <p14:creationId xmlns:p14="http://schemas.microsoft.com/office/powerpoint/2010/main" val="147639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Bewegung </a:t>
            </a:r>
            <a:endParaRPr lang="de-DE" dirty="0"/>
          </a:p>
          <a:p>
            <a:pPr lvl="0"/>
            <a:r>
              <a:rPr lang="de-DE" dirty="0"/>
              <a:t>Größer / kleiner </a:t>
            </a:r>
            <a:r>
              <a:rPr lang="de-DE" dirty="0" smtClean="0"/>
              <a:t>werden durch Gegner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2977680"/>
            <a:ext cx="2974307" cy="29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funktioniert: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/>
              <a:t>kleinere Gegner werden absorbiert</a:t>
            </a:r>
          </a:p>
          <a:p>
            <a:r>
              <a:rPr lang="de-DE" dirty="0" smtClean="0"/>
              <a:t> </a:t>
            </a:r>
            <a:r>
              <a:rPr lang="de-DE" dirty="0"/>
              <a:t>größere Gegner absorbieren </a:t>
            </a:r>
          </a:p>
          <a:p>
            <a:r>
              <a:rPr lang="de-DE" dirty="0" smtClean="0"/>
              <a:t> </a:t>
            </a:r>
            <a:r>
              <a:rPr lang="de-DE" dirty="0"/>
              <a:t>Bewegung entgegengesetzt der Mausposition (zumindest ein wenig)</a:t>
            </a:r>
          </a:p>
          <a:p>
            <a:r>
              <a:rPr lang="de-DE" dirty="0" smtClean="0"/>
              <a:t> </a:t>
            </a:r>
            <a:r>
              <a:rPr lang="de-DE" dirty="0"/>
              <a:t>Bewegung kostet Größe</a:t>
            </a:r>
          </a:p>
          <a:p>
            <a:r>
              <a:rPr lang="de-DE" dirty="0" smtClean="0"/>
              <a:t> </a:t>
            </a:r>
            <a:r>
              <a:rPr lang="de-DE" dirty="0"/>
              <a:t>Farbliche Darstellung der Gegner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38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22" y="1027906"/>
            <a:ext cx="7547956" cy="560123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76803"/>
            <a:ext cx="10515600" cy="851103"/>
          </a:xfrm>
        </p:spPr>
        <p:txBody>
          <a:bodyPr/>
          <a:lstStyle/>
          <a:p>
            <a:pPr algn="ctr"/>
            <a:r>
              <a:rPr lang="de-DE" dirty="0" smtClean="0"/>
              <a:t>Aktueller 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4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noch fehlt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/>
              <a:t>Enemy </a:t>
            </a:r>
            <a:r>
              <a:rPr lang="de-DE" dirty="0" smtClean="0"/>
              <a:t>AI</a:t>
            </a:r>
          </a:p>
          <a:p>
            <a:r>
              <a:rPr lang="de-DE" dirty="0" smtClean="0"/>
              <a:t>Ausstoßen von „Gegnern“ bei </a:t>
            </a:r>
            <a:r>
              <a:rPr lang="de-DE" dirty="0" err="1" smtClean="0"/>
              <a:t>bewegung</a:t>
            </a:r>
            <a:endParaRPr lang="de-DE" dirty="0" smtClean="0"/>
          </a:p>
          <a:p>
            <a:r>
              <a:rPr lang="de-DE" dirty="0" smtClean="0"/>
              <a:t>Soundeffekte</a:t>
            </a:r>
          </a:p>
          <a:p>
            <a:r>
              <a:rPr lang="de-DE" dirty="0" smtClean="0"/>
              <a:t>Überarbeitung der Steuerung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3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Osmos but square and Bene</vt:lpstr>
      <vt:lpstr>Original Osmos Mechanik: </vt:lpstr>
      <vt:lpstr>Steuerung: </vt:lpstr>
      <vt:lpstr>PowerPoint-Präsentation</vt:lpstr>
      <vt:lpstr>MVP</vt:lpstr>
      <vt:lpstr>Was funktioniert: </vt:lpstr>
      <vt:lpstr>Aktueller Stand</vt:lpstr>
      <vt:lpstr>Was noch fehlt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Osmos but square and Bene</dc:title>
  <dc:creator>BM</dc:creator>
  <cp:lastModifiedBy>BM</cp:lastModifiedBy>
  <cp:revision>3</cp:revision>
  <dcterms:created xsi:type="dcterms:W3CDTF">2018-03-08T09:58:39Z</dcterms:created>
  <dcterms:modified xsi:type="dcterms:W3CDTF">2018-03-08T10:23:06Z</dcterms:modified>
</cp:coreProperties>
</file>