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taging.inc-asean.com/editor-picks/trial-error-british-expat-teaching-young-people-embrace-failure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Bild Quelle: </a:t>
            </a:r>
            <a:r>
              <a:rPr lang="de" u="sng">
                <a:solidFill>
                  <a:schemeClr val="hlink"/>
                </a:solidFill>
                <a:hlinkClick r:id="rId2"/>
              </a:rPr>
              <a:t>http://staging.inc-asean.com/editor-picks/trial-error-british-expat-teaching-young-people-embrace-failure/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800"/>
              <a:t>Smart-Home-Lösungen mittels Sprachsteuerung und Raspberry Pi</a:t>
            </a:r>
            <a:endParaRPr sz="4800"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5054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Maximilian Hirte, Robin Warth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Vision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Funksteckdosen und Kamera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per Sprache steuern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eigene private Lösung frei erweiterbar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das Zuhause lebenswerter machen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de"/>
            </a:br>
            <a:r>
              <a:rPr lang="de"/>
              <a:t>Kostenersparnis gegenüber automatisierter Amazon-Lösung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467475" y="1797650"/>
            <a:ext cx="4226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Haben wir alles dabei!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675" y="1017725"/>
            <a:ext cx="5166179" cy="3636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Architektur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425" y="1226875"/>
            <a:ext cx="60151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Herangehensweise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415950"/>
            <a:ext cx="71437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Live-Demo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257176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“Alexa, starte Live-Demo.”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ENDE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Danke für die Aufmerksamkeit!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