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>
        <p:scale>
          <a:sx n="75" d="100"/>
          <a:sy n="75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4CF015-D24E-8A46-AEA2-FA4D01AF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4CF015-D24E-8A46-AEA2-FA4D01AFE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E485F-280A-AA48-8D22-147F5F4D267D}"/>
              </a:ext>
            </a:extLst>
          </p:cNvPr>
          <p:cNvSpPr txBox="1"/>
          <p:nvPr/>
        </p:nvSpPr>
        <p:spPr>
          <a:xfrm>
            <a:off x="804333" y="1643972"/>
            <a:ext cx="10583333" cy="2554545"/>
          </a:xfrm>
          <a:prstGeom prst="rect">
            <a:avLst/>
          </a:prstGeom>
          <a:noFill/>
          <a:effectLst>
            <a:outerShdw blurRad="114300" dist="381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" pitchFamily="2" charset="0"/>
              </a:rPr>
              <a:t>Rendering Light and Shadow with Vulkan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F069F-1BB1-B148-85E7-D01065F12613}"/>
              </a:ext>
            </a:extLst>
          </p:cNvPr>
          <p:cNvSpPr txBox="1"/>
          <p:nvPr/>
        </p:nvSpPr>
        <p:spPr>
          <a:xfrm>
            <a:off x="2562351" y="4660030"/>
            <a:ext cx="7067296" cy="553998"/>
          </a:xfrm>
          <a:prstGeom prst="rect">
            <a:avLst/>
          </a:prstGeom>
          <a:noFill/>
          <a:effectLst>
            <a:outerShdw blurRad="114300" dist="381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" pitchFamily="2" charset="0"/>
              </a:rPr>
              <a:t>Robin Wragg</a:t>
            </a:r>
          </a:p>
        </p:txBody>
      </p:sp>
    </p:spTree>
    <p:extLst>
      <p:ext uri="{BB962C8B-B14F-4D97-AF65-F5344CB8AC3E}">
        <p14:creationId xmlns:p14="http://schemas.microsoft.com/office/powerpoint/2010/main" val="326655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4CF015-D24E-8A46-AEA2-FA4D01AFE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E485F-280A-AA48-8D22-147F5F4D267D}"/>
              </a:ext>
            </a:extLst>
          </p:cNvPr>
          <p:cNvSpPr txBox="1"/>
          <p:nvPr/>
        </p:nvSpPr>
        <p:spPr>
          <a:xfrm>
            <a:off x="804332" y="589422"/>
            <a:ext cx="10583333" cy="1169551"/>
          </a:xfrm>
          <a:prstGeom prst="rect">
            <a:avLst/>
          </a:prstGeom>
          <a:noFill/>
          <a:effectLst>
            <a:outerShdw blurRad="114300" dist="381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" pitchFamily="2" charset="0"/>
              </a:rPr>
              <a:t>Rationale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F069F-1BB1-B148-85E7-D01065F12613}"/>
              </a:ext>
            </a:extLst>
          </p:cNvPr>
          <p:cNvSpPr txBox="1"/>
          <p:nvPr/>
        </p:nvSpPr>
        <p:spPr>
          <a:xfrm>
            <a:off x="804332" y="1623506"/>
            <a:ext cx="10583333" cy="4872488"/>
          </a:xfrm>
          <a:prstGeom prst="rect">
            <a:avLst/>
          </a:prstGeom>
          <a:noFill/>
          <a:effectLst>
            <a:outerShdw blurRad="114300" dist="381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" pitchFamily="2" charset="0"/>
              </a:rPr>
              <a:t>A “graphics programmer” is a good career path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" pitchFamily="2" charset="0"/>
              </a:rPr>
              <a:t>Easy to show my skills to potential employers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" pitchFamily="2" charset="0"/>
              </a:rPr>
              <a:t>I can utilize my existing knowledge of Vulkan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" pitchFamily="2" charset="0"/>
              </a:rPr>
              <a:t>Lights and shadows make a big difference to any scene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" pitchFamily="2" charset="0"/>
              </a:rPr>
              <a:t>Gives a good foundation to build from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" pitchFamily="2" charset="0"/>
              </a:rPr>
              <a:t>Rendering is fun!</a:t>
            </a:r>
          </a:p>
        </p:txBody>
      </p:sp>
    </p:spTree>
    <p:extLst>
      <p:ext uri="{BB962C8B-B14F-4D97-AF65-F5344CB8AC3E}">
        <p14:creationId xmlns:p14="http://schemas.microsoft.com/office/powerpoint/2010/main" val="3284795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59</TotalTime>
  <Words>56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</vt:lpstr>
      <vt:lpstr>Mesh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Wragg</dc:creator>
  <cp:lastModifiedBy>Robin Wragg</cp:lastModifiedBy>
  <cp:revision>4</cp:revision>
  <dcterms:created xsi:type="dcterms:W3CDTF">2019-10-29T16:47:15Z</dcterms:created>
  <dcterms:modified xsi:type="dcterms:W3CDTF">2019-10-29T17:46:52Z</dcterms:modified>
</cp:coreProperties>
</file>