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Source Code Pro"/>
      <p:regular r:id="rId14"/>
      <p:bold r:id="rId15"/>
      <p:italic r:id="rId16"/>
      <p:boldItalic r:id="rId17"/>
    </p:embeddedFont>
    <p:embeddedFont>
      <p:font typeface="Public Sans Medium"/>
      <p:regular r:id="rId18"/>
      <p:bold r:id="rId19"/>
      <p:italic r:id="rId20"/>
      <p:boldItalic r:id="rId21"/>
    </p:embeddedFont>
    <p:embeddedFont>
      <p:font typeface="Public Sans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Medium-italic.fntdata"/><Relationship Id="rId22" Type="http://schemas.openxmlformats.org/officeDocument/2006/relationships/font" Target="fonts/PublicSans-regular.fntdata"/><Relationship Id="rId21" Type="http://schemas.openxmlformats.org/officeDocument/2006/relationships/font" Target="fonts/PublicSansMedium-boldItalic.fntdata"/><Relationship Id="rId24" Type="http://schemas.openxmlformats.org/officeDocument/2006/relationships/font" Target="fonts/PublicSans-italic.fntdata"/><Relationship Id="rId23" Type="http://schemas.openxmlformats.org/officeDocument/2006/relationships/font" Target="fonts/Public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PublicSans-bold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19" Type="http://schemas.openxmlformats.org/officeDocument/2006/relationships/font" Target="fonts/PublicSansMedium-bold.fntdata"/><Relationship Id="rId18" Type="http://schemas.openxmlformats.org/officeDocument/2006/relationships/font" Target="fonts/Public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73081203d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73081203d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73081203d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273081203d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73081203d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273081203d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273081203d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273081203d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273081203d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273081203d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2822e22b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2822e22b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273081203d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273081203d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5" name="Google Shape;115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228600" y="223500"/>
            <a:ext cx="8686800" cy="46965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6" name="Google Shape;186;p35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9807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8" name="Google Shape;188;p35"/>
          <p:cNvSpPr txBox="1"/>
          <p:nvPr>
            <p:ph idx="2" type="body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&amp; Content">
  <p:cSld name="CUSTOM_13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4" name="Google Shape;194;p36"/>
          <p:cNvSpPr txBox="1"/>
          <p:nvPr>
            <p:ph idx="2" type="body"/>
          </p:nvPr>
        </p:nvSpPr>
        <p:spPr>
          <a:xfrm>
            <a:off x="571350" y="620025"/>
            <a:ext cx="60606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95" name="Google Shape;195;p3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tx">
  <p:cSld name="TITLE_AND_BODY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0" name="Google Shape;200;p37"/>
          <p:cNvSpPr txBox="1"/>
          <p:nvPr>
            <p:ph idx="2" type="body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1" name="Google Shape;201;p3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nded Audience" type="twoColTx">
  <p:cSld name="TITLE_AND_TWO_COLUMNS"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4" name="Google Shape;204;p38"/>
          <p:cNvSpPr txBox="1"/>
          <p:nvPr>
            <p:ph type="title"/>
          </p:nvPr>
        </p:nvSpPr>
        <p:spPr>
          <a:xfrm>
            <a:off x="396875" y="3950225"/>
            <a:ext cx="7227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228600" y="4707300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38"/>
          <p:cNvSpPr/>
          <p:nvPr>
            <p:ph idx="2" type="pic"/>
          </p:nvPr>
        </p:nvSpPr>
        <p:spPr>
          <a:xfrm>
            <a:off x="396875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7" name="Google Shape;207;p38"/>
          <p:cNvSpPr/>
          <p:nvPr>
            <p:ph idx="3" type="pic"/>
          </p:nvPr>
        </p:nvSpPr>
        <p:spPr>
          <a:xfrm>
            <a:off x="3243990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8" name="Google Shape;208;p38"/>
          <p:cNvSpPr/>
          <p:nvPr>
            <p:ph idx="4" type="pic"/>
          </p:nvPr>
        </p:nvSpPr>
        <p:spPr>
          <a:xfrm>
            <a:off x="6091104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9" name="Google Shape;209;p38"/>
          <p:cNvSpPr txBox="1"/>
          <p:nvPr>
            <p:ph idx="5" type="title"/>
          </p:nvPr>
        </p:nvSpPr>
        <p:spPr>
          <a:xfrm>
            <a:off x="770225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6" type="title"/>
          </p:nvPr>
        </p:nvSpPr>
        <p:spPr>
          <a:xfrm>
            <a:off x="3602700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7" type="title"/>
          </p:nvPr>
        </p:nvSpPr>
        <p:spPr>
          <a:xfrm>
            <a:off x="6464454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1" type="titleOnly">
  <p:cSld name="TITLE_ONLY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5" name="Google Shape;215;p39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7" name="Google Shape;217;p39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19" name="Google Shape;219;p39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2">
  <p:cSld name="CUSTOM_11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3" name="Google Shape;223;p40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5" name="Google Shape;225;p40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4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3">
  <p:cSld name="CUSTOM_12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1" name="Google Shape;231;p41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2" name="Google Shape;232;p41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3" name="Google Shape;233;p41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35" name="Google Shape;235;p41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Overview">
  <p:cSld name="ONE_COLUMN_TEXT"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0" name="Google Shape;240;p42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241" name="Google Shape;241;p42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2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5" name="Google Shape;245;p42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2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7" name="Google Shape;247;p42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2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" name="Google Shape;249;p42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2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1" name="Google Shape;251;p4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&amp; Outcomes">
  <p:cSld name="MAIN_POINT"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43"/>
          <p:cNvSpPr txBox="1"/>
          <p:nvPr>
            <p:ph idx="2" type="subTitle"/>
          </p:nvPr>
        </p:nvSpPr>
        <p:spPr>
          <a:xfrm>
            <a:off x="5380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3"/>
          <p:cNvSpPr txBox="1"/>
          <p:nvPr>
            <p:ph idx="3" type="body"/>
          </p:nvPr>
        </p:nvSpPr>
        <p:spPr>
          <a:xfrm>
            <a:off x="5380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7" name="Google Shape;257;p43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8" name="Google Shape;258;p43"/>
          <p:cNvSpPr txBox="1"/>
          <p:nvPr>
            <p:ph idx="4" type="subTitle"/>
          </p:nvPr>
        </p:nvSpPr>
        <p:spPr>
          <a:xfrm>
            <a:off x="5380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3"/>
          <p:cNvSpPr txBox="1"/>
          <p:nvPr>
            <p:ph idx="5" type="body"/>
          </p:nvPr>
        </p:nvSpPr>
        <p:spPr>
          <a:xfrm>
            <a:off x="538050" y="1521355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0" name="Google Shape;260;p43"/>
          <p:cNvSpPr txBox="1"/>
          <p:nvPr>
            <p:ph idx="6" type="subTitle"/>
          </p:nvPr>
        </p:nvSpPr>
        <p:spPr>
          <a:xfrm>
            <a:off x="538050" y="2130802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3"/>
          <p:cNvSpPr txBox="1"/>
          <p:nvPr>
            <p:ph idx="7" type="body"/>
          </p:nvPr>
        </p:nvSpPr>
        <p:spPr>
          <a:xfrm>
            <a:off x="538050" y="242767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2" name="Google Shape;262;p43"/>
          <p:cNvSpPr txBox="1"/>
          <p:nvPr>
            <p:ph idx="8" type="subTitle"/>
          </p:nvPr>
        </p:nvSpPr>
        <p:spPr>
          <a:xfrm>
            <a:off x="538050" y="3037130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3"/>
          <p:cNvSpPr txBox="1"/>
          <p:nvPr>
            <p:ph idx="9" type="body"/>
          </p:nvPr>
        </p:nvSpPr>
        <p:spPr>
          <a:xfrm>
            <a:off x="538050" y="333400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4" name="Google Shape;264;p43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43"/>
          <p:cNvSpPr txBox="1"/>
          <p:nvPr>
            <p:ph idx="13" type="body"/>
          </p:nvPr>
        </p:nvSpPr>
        <p:spPr>
          <a:xfrm>
            <a:off x="49829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6" name="Google Shape;266;p43"/>
          <p:cNvSpPr txBox="1"/>
          <p:nvPr>
            <p:ph idx="14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7" name="Google Shape;267;p43"/>
          <p:cNvSpPr txBox="1"/>
          <p:nvPr>
            <p:ph idx="15" type="subTitle"/>
          </p:nvPr>
        </p:nvSpPr>
        <p:spPr>
          <a:xfrm>
            <a:off x="49829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3"/>
          <p:cNvSpPr txBox="1"/>
          <p:nvPr>
            <p:ph idx="16" type="body"/>
          </p:nvPr>
        </p:nvSpPr>
        <p:spPr>
          <a:xfrm>
            <a:off x="4982950" y="1521354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9" name="Google Shape;269;p43"/>
          <p:cNvSpPr txBox="1"/>
          <p:nvPr>
            <p:ph idx="17" type="subTitle"/>
          </p:nvPr>
        </p:nvSpPr>
        <p:spPr>
          <a:xfrm>
            <a:off x="4982950" y="2130801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3"/>
          <p:cNvSpPr txBox="1"/>
          <p:nvPr>
            <p:ph idx="18" type="body"/>
          </p:nvPr>
        </p:nvSpPr>
        <p:spPr>
          <a:xfrm>
            <a:off x="4982950" y="242767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1" name="Google Shape;271;p4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2" name="Google Shape;272;p43"/>
          <p:cNvSpPr txBox="1"/>
          <p:nvPr>
            <p:ph idx="19" type="subTitle"/>
          </p:nvPr>
        </p:nvSpPr>
        <p:spPr>
          <a:xfrm>
            <a:off x="4982950" y="3037129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3"/>
          <p:cNvSpPr txBox="1"/>
          <p:nvPr>
            <p:ph idx="20" type="body"/>
          </p:nvPr>
        </p:nvSpPr>
        <p:spPr>
          <a:xfrm>
            <a:off x="4982950" y="3333998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4" name="Google Shape;274;p43"/>
          <p:cNvSpPr txBox="1"/>
          <p:nvPr>
            <p:ph idx="21" type="subTitle"/>
          </p:nvPr>
        </p:nvSpPr>
        <p:spPr>
          <a:xfrm>
            <a:off x="49829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We Work">
  <p:cSld name="SECTION_TITLE_AND_DESCRIPTION"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/>
          <p:nvPr/>
        </p:nvSpPr>
        <p:spPr>
          <a:xfrm>
            <a:off x="226275" y="223500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44"/>
          <p:cNvSpPr/>
          <p:nvPr/>
        </p:nvSpPr>
        <p:spPr>
          <a:xfrm>
            <a:off x="3165850" y="223500"/>
            <a:ext cx="2813700" cy="3706800"/>
          </a:xfrm>
          <a:prstGeom prst="roundRect">
            <a:avLst>
              <a:gd fmla="val 1413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44"/>
          <p:cNvSpPr/>
          <p:nvPr>
            <p:ph idx="2" type="pic"/>
          </p:nvPr>
        </p:nvSpPr>
        <p:spPr>
          <a:xfrm>
            <a:off x="228675" y="153505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9" name="Google Shape;279;p44"/>
          <p:cNvSpPr/>
          <p:nvPr/>
        </p:nvSpPr>
        <p:spPr>
          <a:xfrm>
            <a:off x="6103025" y="2763825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44"/>
          <p:cNvSpPr/>
          <p:nvPr>
            <p:ph idx="3" type="pic"/>
          </p:nvPr>
        </p:nvSpPr>
        <p:spPr>
          <a:xfrm>
            <a:off x="6105350" y="22350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1" name="Google Shape;281;p44"/>
          <p:cNvSpPr txBox="1"/>
          <p:nvPr>
            <p:ph idx="1" type="subTitle"/>
          </p:nvPr>
        </p:nvSpPr>
        <p:spPr>
          <a:xfrm>
            <a:off x="210100" y="4062125"/>
            <a:ext cx="486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4"/>
          <p:cNvSpPr txBox="1"/>
          <p:nvPr>
            <p:ph idx="4" type="subTitle"/>
          </p:nvPr>
        </p:nvSpPr>
        <p:spPr>
          <a:xfrm>
            <a:off x="415725" y="291000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4"/>
          <p:cNvSpPr txBox="1"/>
          <p:nvPr>
            <p:ph idx="5" type="subTitle"/>
          </p:nvPr>
        </p:nvSpPr>
        <p:spPr>
          <a:xfrm>
            <a:off x="6292475" y="2831325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4"/>
          <p:cNvSpPr txBox="1"/>
          <p:nvPr>
            <p:ph type="title"/>
          </p:nvPr>
        </p:nvSpPr>
        <p:spPr>
          <a:xfrm>
            <a:off x="3357469" y="375900"/>
            <a:ext cx="24927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5" name="Google Shape;285;p44"/>
          <p:cNvSpPr txBox="1"/>
          <p:nvPr>
            <p:ph idx="6" type="body"/>
          </p:nvPr>
        </p:nvSpPr>
        <p:spPr>
          <a:xfrm>
            <a:off x="3321050" y="1395000"/>
            <a:ext cx="2384400" cy="23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6" name="Google Shape;286;p44"/>
          <p:cNvSpPr txBox="1"/>
          <p:nvPr>
            <p:ph idx="7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4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APTION_ONLY"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idx="1" type="subTitle"/>
          </p:nvPr>
        </p:nvSpPr>
        <p:spPr>
          <a:xfrm>
            <a:off x="228600" y="3858425"/>
            <a:ext cx="22026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5"/>
          <p:cNvSpPr/>
          <p:nvPr>
            <p:ph idx="2" type="pic"/>
          </p:nvPr>
        </p:nvSpPr>
        <p:spPr>
          <a:xfrm>
            <a:off x="3351555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1" name="Google Shape;291;p45"/>
          <p:cNvSpPr/>
          <p:nvPr>
            <p:ph idx="3" type="pic"/>
          </p:nvPr>
        </p:nvSpPr>
        <p:spPr>
          <a:xfrm>
            <a:off x="4641661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45"/>
          <p:cNvSpPr/>
          <p:nvPr>
            <p:ph idx="4" type="pic"/>
          </p:nvPr>
        </p:nvSpPr>
        <p:spPr>
          <a:xfrm>
            <a:off x="2061450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3" name="Google Shape;293;p45"/>
          <p:cNvSpPr/>
          <p:nvPr>
            <p:ph idx="5" type="pic"/>
          </p:nvPr>
        </p:nvSpPr>
        <p:spPr>
          <a:xfrm>
            <a:off x="3351555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4" name="Google Shape;294;p45"/>
          <p:cNvSpPr/>
          <p:nvPr>
            <p:ph idx="6" type="pic"/>
          </p:nvPr>
        </p:nvSpPr>
        <p:spPr>
          <a:xfrm>
            <a:off x="4641661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5" name="Google Shape;295;p45"/>
          <p:cNvSpPr/>
          <p:nvPr>
            <p:ph idx="7" type="pic"/>
          </p:nvPr>
        </p:nvSpPr>
        <p:spPr>
          <a:xfrm>
            <a:off x="5931766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6" name="Google Shape;296;p45"/>
          <p:cNvSpPr txBox="1"/>
          <p:nvPr>
            <p:ph idx="8" type="body"/>
          </p:nvPr>
        </p:nvSpPr>
        <p:spPr>
          <a:xfrm>
            <a:off x="33515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7" name="Google Shape;297;p45"/>
          <p:cNvSpPr txBox="1"/>
          <p:nvPr>
            <p:ph idx="9" type="body"/>
          </p:nvPr>
        </p:nvSpPr>
        <p:spPr>
          <a:xfrm>
            <a:off x="46416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45"/>
          <p:cNvSpPr txBox="1"/>
          <p:nvPr>
            <p:ph idx="13" type="body"/>
          </p:nvPr>
        </p:nvSpPr>
        <p:spPr>
          <a:xfrm>
            <a:off x="20614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45"/>
          <p:cNvSpPr txBox="1"/>
          <p:nvPr>
            <p:ph idx="14" type="body"/>
          </p:nvPr>
        </p:nvSpPr>
        <p:spPr>
          <a:xfrm>
            <a:off x="33515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45"/>
          <p:cNvSpPr txBox="1"/>
          <p:nvPr>
            <p:ph idx="15" type="body"/>
          </p:nvPr>
        </p:nvSpPr>
        <p:spPr>
          <a:xfrm>
            <a:off x="4641650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5"/>
          <p:cNvSpPr txBox="1"/>
          <p:nvPr>
            <p:ph idx="16" type="body"/>
          </p:nvPr>
        </p:nvSpPr>
        <p:spPr>
          <a:xfrm>
            <a:off x="5931775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45"/>
          <p:cNvSpPr/>
          <p:nvPr>
            <p:ph idx="17" type="pic"/>
          </p:nvPr>
        </p:nvSpPr>
        <p:spPr>
          <a:xfrm>
            <a:off x="2706505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5"/>
          <p:cNvSpPr/>
          <p:nvPr>
            <p:ph idx="18" type="pic"/>
          </p:nvPr>
        </p:nvSpPr>
        <p:spPr>
          <a:xfrm>
            <a:off x="3996611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45"/>
          <p:cNvSpPr/>
          <p:nvPr>
            <p:ph idx="19" type="pic"/>
          </p:nvPr>
        </p:nvSpPr>
        <p:spPr>
          <a:xfrm>
            <a:off x="5286716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45"/>
          <p:cNvSpPr txBox="1"/>
          <p:nvPr>
            <p:ph idx="20" type="body"/>
          </p:nvPr>
        </p:nvSpPr>
        <p:spPr>
          <a:xfrm>
            <a:off x="2706475" y="462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45"/>
          <p:cNvSpPr txBox="1"/>
          <p:nvPr>
            <p:ph idx="21" type="body"/>
          </p:nvPr>
        </p:nvSpPr>
        <p:spPr>
          <a:xfrm>
            <a:off x="3996600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45"/>
          <p:cNvSpPr txBox="1"/>
          <p:nvPr>
            <p:ph idx="22" type="body"/>
          </p:nvPr>
        </p:nvSpPr>
        <p:spPr>
          <a:xfrm>
            <a:off x="5286725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45"/>
          <p:cNvSpPr txBox="1"/>
          <p:nvPr>
            <p:ph idx="2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4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Overview">
  <p:cSld name="BIG_NUMBER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/>
          <p:nvPr/>
        </p:nvSpPr>
        <p:spPr>
          <a:xfrm>
            <a:off x="228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46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46"/>
          <p:cNvSpPr txBox="1"/>
          <p:nvPr>
            <p:ph idx="2" type="body"/>
          </p:nvPr>
        </p:nvSpPr>
        <p:spPr>
          <a:xfrm>
            <a:off x="5373925" y="3376450"/>
            <a:ext cx="35415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46"/>
          <p:cNvSpPr txBox="1"/>
          <p:nvPr>
            <p:ph idx="3" type="body"/>
          </p:nvPr>
        </p:nvSpPr>
        <p:spPr>
          <a:xfrm>
            <a:off x="280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5" name="Google Shape;315;p46"/>
          <p:cNvSpPr/>
          <p:nvPr/>
        </p:nvSpPr>
        <p:spPr>
          <a:xfrm>
            <a:off x="2431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46"/>
          <p:cNvSpPr txBox="1"/>
          <p:nvPr>
            <p:ph idx="4" type="body"/>
          </p:nvPr>
        </p:nvSpPr>
        <p:spPr>
          <a:xfrm>
            <a:off x="2482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7" name="Google Shape;317;p46"/>
          <p:cNvSpPr/>
          <p:nvPr/>
        </p:nvSpPr>
        <p:spPr>
          <a:xfrm>
            <a:off x="4633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8" name="Google Shape;318;p46"/>
          <p:cNvSpPr txBox="1"/>
          <p:nvPr>
            <p:ph idx="5" type="body"/>
          </p:nvPr>
        </p:nvSpPr>
        <p:spPr>
          <a:xfrm>
            <a:off x="4685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9" name="Google Shape;319;p46"/>
          <p:cNvSpPr/>
          <p:nvPr/>
        </p:nvSpPr>
        <p:spPr>
          <a:xfrm>
            <a:off x="6836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0" name="Google Shape;320;p46"/>
          <p:cNvSpPr txBox="1"/>
          <p:nvPr>
            <p:ph idx="6" type="body"/>
          </p:nvPr>
        </p:nvSpPr>
        <p:spPr>
          <a:xfrm>
            <a:off x="6887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1" name="Google Shape;321;p46"/>
          <p:cNvSpPr txBox="1"/>
          <p:nvPr>
            <p:ph idx="7" type="subTitle"/>
          </p:nvPr>
        </p:nvSpPr>
        <p:spPr>
          <a:xfrm>
            <a:off x="280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8" type="subTitle"/>
          </p:nvPr>
        </p:nvSpPr>
        <p:spPr>
          <a:xfrm>
            <a:off x="2482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9" type="subTitle"/>
          </p:nvPr>
        </p:nvSpPr>
        <p:spPr>
          <a:xfrm>
            <a:off x="4685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13" type="subTitle"/>
          </p:nvPr>
        </p:nvSpPr>
        <p:spPr>
          <a:xfrm>
            <a:off x="6887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6"/>
          <p:cNvSpPr txBox="1"/>
          <p:nvPr>
            <p:ph idx="14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Rules" type="blank">
  <p:cSld name="BLANK"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47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47"/>
          <p:cNvSpPr txBox="1"/>
          <p:nvPr>
            <p:ph idx="3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47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2" name="Google Shape;332;p47"/>
          <p:cNvSpPr txBox="1"/>
          <p:nvPr>
            <p:ph idx="4" type="subTitle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5" type="body"/>
          </p:nvPr>
        </p:nvSpPr>
        <p:spPr>
          <a:xfrm>
            <a:off x="4849488" y="1548391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idx="7" type="body"/>
          </p:nvPr>
        </p:nvSpPr>
        <p:spPr>
          <a:xfrm>
            <a:off x="4849488" y="2349257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6" name="Google Shape;336;p47"/>
          <p:cNvSpPr txBox="1"/>
          <p:nvPr>
            <p:ph idx="8" type="subTitle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7"/>
          <p:cNvSpPr txBox="1"/>
          <p:nvPr>
            <p:ph idx="9" type="body"/>
          </p:nvPr>
        </p:nvSpPr>
        <p:spPr>
          <a:xfrm>
            <a:off x="4849488" y="315593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8" name="Google Shape;338;p47"/>
          <p:cNvSpPr txBox="1"/>
          <p:nvPr>
            <p:ph idx="13" type="subTitle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7"/>
          <p:cNvSpPr txBox="1"/>
          <p:nvPr>
            <p:ph idx="14" type="body"/>
          </p:nvPr>
        </p:nvSpPr>
        <p:spPr>
          <a:xfrm>
            <a:off x="4849488" y="4043962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0" name="Google Shape;340;p47"/>
          <p:cNvSpPr txBox="1"/>
          <p:nvPr>
            <p:ph idx="15" type="subTitle"/>
          </p:nvPr>
        </p:nvSpPr>
        <p:spPr>
          <a:xfrm>
            <a:off x="4849425" y="450638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7"/>
          <p:cNvSpPr txBox="1"/>
          <p:nvPr>
            <p:ph idx="16" type="body"/>
          </p:nvPr>
        </p:nvSpPr>
        <p:spPr>
          <a:xfrm>
            <a:off x="4849488" y="74751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2" name="Google Shape;342;p4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"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962775" y="223500"/>
            <a:ext cx="79527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ols &amp; Meetings">
  <p:cSld name="CUSTOM_2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" name="Google Shape;349;p49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0" name="Google Shape;350;p49"/>
          <p:cNvSpPr txBox="1"/>
          <p:nvPr>
            <p:ph idx="2" type="body"/>
          </p:nvPr>
        </p:nvSpPr>
        <p:spPr>
          <a:xfrm>
            <a:off x="517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1" name="Google Shape;351;p49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2" name="Google Shape;352;p49"/>
          <p:cNvSpPr txBox="1"/>
          <p:nvPr>
            <p:ph idx="3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3" name="Google Shape;353;p49"/>
          <p:cNvSpPr txBox="1"/>
          <p:nvPr>
            <p:ph idx="4" type="body"/>
          </p:nvPr>
        </p:nvSpPr>
        <p:spPr>
          <a:xfrm>
            <a:off x="4922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4" name="Google Shape;354;p4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ps for success">
  <p:cSld name="CUSTOM_3">
    <p:bg>
      <p:bgPr>
        <a:solidFill>
          <a:schemeClr val="dk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7" name="Google Shape;357;p50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358" name="Google Shape;358;p50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" name="Google Shape;359;p50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0" name="Google Shape;360;p50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0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0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6" name="Google Shape;366;p50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50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8" name="Google Shape;368;p5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4">
    <p:bg>
      <p:bgPr>
        <a:solidFill>
          <a:schemeClr val="dk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51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5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 process">
  <p:cSld name="CUSTOM_5">
    <p:bg>
      <p:bgPr>
        <a:solidFill>
          <a:schemeClr val="dk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/>
          <p:nvPr/>
        </p:nvSpPr>
        <p:spPr>
          <a:xfrm>
            <a:off x="2286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5" name="Google Shape;375;p52"/>
          <p:cNvSpPr txBox="1"/>
          <p:nvPr>
            <p:ph idx="1" type="subTitle"/>
          </p:nvPr>
        </p:nvSpPr>
        <p:spPr>
          <a:xfrm>
            <a:off x="2846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2"/>
          <p:cNvSpPr txBox="1"/>
          <p:nvPr>
            <p:ph idx="2" type="body"/>
          </p:nvPr>
        </p:nvSpPr>
        <p:spPr>
          <a:xfrm>
            <a:off x="2846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52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52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9" name="Google Shape;379;p52"/>
          <p:cNvSpPr/>
          <p:nvPr/>
        </p:nvSpPr>
        <p:spPr>
          <a:xfrm>
            <a:off x="316515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80" name="Google Shape;380;p52"/>
          <p:cNvSpPr txBox="1"/>
          <p:nvPr>
            <p:ph idx="4" type="subTitle"/>
          </p:nvPr>
        </p:nvSpPr>
        <p:spPr>
          <a:xfrm>
            <a:off x="322120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52"/>
          <p:cNvSpPr txBox="1"/>
          <p:nvPr>
            <p:ph idx="5" type="body"/>
          </p:nvPr>
        </p:nvSpPr>
        <p:spPr>
          <a:xfrm>
            <a:off x="322120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2" name="Google Shape;382;p52"/>
          <p:cNvSpPr/>
          <p:nvPr/>
        </p:nvSpPr>
        <p:spPr>
          <a:xfrm>
            <a:off x="61017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83" name="Google Shape;383;p52"/>
          <p:cNvSpPr txBox="1"/>
          <p:nvPr>
            <p:ph idx="6" type="subTitle"/>
          </p:nvPr>
        </p:nvSpPr>
        <p:spPr>
          <a:xfrm>
            <a:off x="61577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2"/>
          <p:cNvSpPr txBox="1"/>
          <p:nvPr>
            <p:ph idx="7" type="body"/>
          </p:nvPr>
        </p:nvSpPr>
        <p:spPr>
          <a:xfrm>
            <a:off x="61577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52"/>
          <p:cNvSpPr/>
          <p:nvPr/>
        </p:nvSpPr>
        <p:spPr>
          <a:xfrm>
            <a:off x="6101700" y="25317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86" name="Google Shape;386;p52"/>
          <p:cNvSpPr txBox="1"/>
          <p:nvPr>
            <p:ph idx="8" type="subTitle"/>
          </p:nvPr>
        </p:nvSpPr>
        <p:spPr>
          <a:xfrm>
            <a:off x="6157750" y="26038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52"/>
          <p:cNvSpPr txBox="1"/>
          <p:nvPr>
            <p:ph idx="9" type="body"/>
          </p:nvPr>
        </p:nvSpPr>
        <p:spPr>
          <a:xfrm>
            <a:off x="6157750" y="32716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8" name="Google Shape;388;p5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s &amp; Suggestion ">
  <p:cSld name="CUSTOM_6">
    <p:bg>
      <p:bgPr>
        <a:solidFill>
          <a:schemeClr val="dk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53"/>
          <p:cNvSpPr txBox="1"/>
          <p:nvPr>
            <p:ph idx="2" type="subTitle"/>
          </p:nvPr>
        </p:nvSpPr>
        <p:spPr>
          <a:xfrm>
            <a:off x="2286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53"/>
          <p:cNvSpPr txBox="1"/>
          <p:nvPr>
            <p:ph idx="3" type="body"/>
          </p:nvPr>
        </p:nvSpPr>
        <p:spPr>
          <a:xfrm>
            <a:off x="2287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53"/>
          <p:cNvSpPr txBox="1"/>
          <p:nvPr>
            <p:ph idx="4" type="subTitle"/>
          </p:nvPr>
        </p:nvSpPr>
        <p:spPr>
          <a:xfrm>
            <a:off x="2431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3"/>
          <p:cNvSpPr txBox="1"/>
          <p:nvPr>
            <p:ph idx="5" type="body"/>
          </p:nvPr>
        </p:nvSpPr>
        <p:spPr>
          <a:xfrm>
            <a:off x="2431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6" name="Google Shape;396;p53"/>
          <p:cNvSpPr txBox="1"/>
          <p:nvPr>
            <p:ph idx="6" type="subTitle"/>
          </p:nvPr>
        </p:nvSpPr>
        <p:spPr>
          <a:xfrm>
            <a:off x="4633725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7" name="Google Shape;397;p53"/>
          <p:cNvSpPr txBox="1"/>
          <p:nvPr>
            <p:ph idx="7" type="body"/>
          </p:nvPr>
        </p:nvSpPr>
        <p:spPr>
          <a:xfrm>
            <a:off x="4633850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8" name="Google Shape;398;p53"/>
          <p:cNvSpPr txBox="1"/>
          <p:nvPr>
            <p:ph idx="8" type="subTitle"/>
          </p:nvPr>
        </p:nvSpPr>
        <p:spPr>
          <a:xfrm>
            <a:off x="6836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9" name="Google Shape;399;p53"/>
          <p:cNvSpPr txBox="1"/>
          <p:nvPr>
            <p:ph idx="9" type="body"/>
          </p:nvPr>
        </p:nvSpPr>
        <p:spPr>
          <a:xfrm>
            <a:off x="6836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5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nths">
  <p:cSld name="CUSTOM_7">
    <p:bg>
      <p:bgPr>
        <a:solidFill>
          <a:schemeClr val="dk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3" name="Google Shape;403;p54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54"/>
          <p:cNvSpPr/>
          <p:nvPr/>
        </p:nvSpPr>
        <p:spPr>
          <a:xfrm>
            <a:off x="2286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5" name="Google Shape;405;p54"/>
          <p:cNvSpPr txBox="1"/>
          <p:nvPr>
            <p:ph idx="3" type="subTitle"/>
          </p:nvPr>
        </p:nvSpPr>
        <p:spPr>
          <a:xfrm>
            <a:off x="2846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4"/>
          <p:cNvSpPr txBox="1"/>
          <p:nvPr>
            <p:ph idx="4" type="body"/>
          </p:nvPr>
        </p:nvSpPr>
        <p:spPr>
          <a:xfrm>
            <a:off x="3251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7" name="Google Shape;407;p54"/>
          <p:cNvSpPr/>
          <p:nvPr/>
        </p:nvSpPr>
        <p:spPr>
          <a:xfrm>
            <a:off x="316515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8" name="Google Shape;408;p54"/>
          <p:cNvSpPr txBox="1"/>
          <p:nvPr>
            <p:ph idx="5" type="subTitle"/>
          </p:nvPr>
        </p:nvSpPr>
        <p:spPr>
          <a:xfrm>
            <a:off x="322120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4"/>
          <p:cNvSpPr txBox="1"/>
          <p:nvPr>
            <p:ph idx="6" type="body"/>
          </p:nvPr>
        </p:nvSpPr>
        <p:spPr>
          <a:xfrm>
            <a:off x="326170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0" name="Google Shape;410;p54"/>
          <p:cNvSpPr/>
          <p:nvPr/>
        </p:nvSpPr>
        <p:spPr>
          <a:xfrm>
            <a:off x="61017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11" name="Google Shape;411;p54"/>
          <p:cNvSpPr txBox="1"/>
          <p:nvPr>
            <p:ph idx="7" type="subTitle"/>
          </p:nvPr>
        </p:nvSpPr>
        <p:spPr>
          <a:xfrm>
            <a:off x="61577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54"/>
          <p:cNvSpPr txBox="1"/>
          <p:nvPr>
            <p:ph idx="8" type="body"/>
          </p:nvPr>
        </p:nvSpPr>
        <p:spPr>
          <a:xfrm>
            <a:off x="61982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13" name="Google Shape;413;p5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ful links">
  <p:cSld name="CUSTOM_8">
    <p:bg>
      <p:bgPr>
        <a:solidFill>
          <a:schemeClr val="dk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/>
          <p:nvPr/>
        </p:nvSpPr>
        <p:spPr>
          <a:xfrm>
            <a:off x="4633600" y="223500"/>
            <a:ext cx="4281900" cy="2002800"/>
          </a:xfrm>
          <a:prstGeom prst="roundRect">
            <a:avLst>
              <a:gd fmla="val 127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16" name="Google Shape;416;p55"/>
          <p:cNvSpPr txBox="1"/>
          <p:nvPr/>
        </p:nvSpPr>
        <p:spPr>
          <a:xfrm>
            <a:off x="3286470" y="3339550"/>
            <a:ext cx="12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☝️</a:t>
            </a:r>
            <a:endParaRPr sz="7200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417" name="Google Shape;417;p55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55"/>
          <p:cNvSpPr txBox="1"/>
          <p:nvPr>
            <p:ph idx="2" type="subTitle"/>
          </p:nvPr>
        </p:nvSpPr>
        <p:spPr>
          <a:xfrm>
            <a:off x="5367775" y="3723400"/>
            <a:ext cx="35478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5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20" name="Google Shape;420;p55"/>
          <p:cNvSpPr txBox="1"/>
          <p:nvPr>
            <p:ph idx="3" type="subTitle"/>
          </p:nvPr>
        </p:nvSpPr>
        <p:spPr>
          <a:xfrm>
            <a:off x="427825" y="396875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5"/>
          <p:cNvSpPr txBox="1"/>
          <p:nvPr>
            <p:ph idx="4" type="subTitle"/>
          </p:nvPr>
        </p:nvSpPr>
        <p:spPr>
          <a:xfrm>
            <a:off x="427853" y="1124562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5"/>
          <p:cNvSpPr txBox="1"/>
          <p:nvPr>
            <p:ph idx="5" type="subTitle"/>
          </p:nvPr>
        </p:nvSpPr>
        <p:spPr>
          <a:xfrm>
            <a:off x="427853" y="1852223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55"/>
          <p:cNvSpPr txBox="1"/>
          <p:nvPr>
            <p:ph idx="6" type="subTitle"/>
          </p:nvPr>
        </p:nvSpPr>
        <p:spPr>
          <a:xfrm>
            <a:off x="427853" y="2595897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5"/>
          <p:cNvSpPr txBox="1"/>
          <p:nvPr>
            <p:ph idx="7" type="subTitle"/>
          </p:nvPr>
        </p:nvSpPr>
        <p:spPr>
          <a:xfrm>
            <a:off x="4822775" y="289375"/>
            <a:ext cx="3906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5"/>
          <p:cNvSpPr txBox="1"/>
          <p:nvPr>
            <p:ph idx="8" type="body"/>
          </p:nvPr>
        </p:nvSpPr>
        <p:spPr>
          <a:xfrm>
            <a:off x="4844650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55"/>
          <p:cNvSpPr txBox="1"/>
          <p:nvPr>
            <p:ph idx="9" type="body"/>
          </p:nvPr>
        </p:nvSpPr>
        <p:spPr>
          <a:xfrm>
            <a:off x="6225688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7" name="Google Shape;427;p55"/>
          <p:cNvSpPr txBox="1"/>
          <p:nvPr>
            <p:ph idx="13" type="body"/>
          </p:nvPr>
        </p:nvSpPr>
        <p:spPr>
          <a:xfrm>
            <a:off x="7606725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8" name="Google Shape;428;p5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oint">
  <p:cSld name="CUSTOM_9">
    <p:bg>
      <p:bgPr>
        <a:solidFill>
          <a:schemeClr val="dk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31" name="Google Shape;431;p56"/>
          <p:cNvSpPr txBox="1"/>
          <p:nvPr>
            <p:ph idx="1" type="subTitle"/>
          </p:nvPr>
        </p:nvSpPr>
        <p:spPr>
          <a:xfrm>
            <a:off x="529450" y="419650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56"/>
          <p:cNvSpPr txBox="1"/>
          <p:nvPr>
            <p:ph idx="2" type="body"/>
          </p:nvPr>
        </p:nvSpPr>
        <p:spPr>
          <a:xfrm>
            <a:off x="529510" y="71652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3" name="Google Shape;433;p56"/>
          <p:cNvSpPr txBox="1"/>
          <p:nvPr>
            <p:ph type="title"/>
          </p:nvPr>
        </p:nvSpPr>
        <p:spPr>
          <a:xfrm>
            <a:off x="393725" y="3932625"/>
            <a:ext cx="4037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4" name="Google Shape;434;p56"/>
          <p:cNvSpPr txBox="1"/>
          <p:nvPr>
            <p:ph idx="3" type="subTitle"/>
          </p:nvPr>
        </p:nvSpPr>
        <p:spPr>
          <a:xfrm>
            <a:off x="529480" y="1247253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6"/>
          <p:cNvSpPr txBox="1"/>
          <p:nvPr>
            <p:ph idx="4" type="body"/>
          </p:nvPr>
        </p:nvSpPr>
        <p:spPr>
          <a:xfrm>
            <a:off x="529540" y="1544130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6" name="Google Shape;436;p56"/>
          <p:cNvSpPr txBox="1"/>
          <p:nvPr>
            <p:ph idx="5" type="subTitle"/>
          </p:nvPr>
        </p:nvSpPr>
        <p:spPr>
          <a:xfrm>
            <a:off x="529480" y="2153577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6"/>
          <p:cNvSpPr txBox="1"/>
          <p:nvPr>
            <p:ph idx="6" type="body"/>
          </p:nvPr>
        </p:nvSpPr>
        <p:spPr>
          <a:xfrm>
            <a:off x="529540" y="245044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8" name="Google Shape;438;p56"/>
          <p:cNvSpPr txBox="1"/>
          <p:nvPr>
            <p:ph idx="7" type="subTitle"/>
          </p:nvPr>
        </p:nvSpPr>
        <p:spPr>
          <a:xfrm>
            <a:off x="529480" y="3059905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56"/>
          <p:cNvSpPr txBox="1"/>
          <p:nvPr>
            <p:ph idx="8" type="body"/>
          </p:nvPr>
        </p:nvSpPr>
        <p:spPr>
          <a:xfrm>
            <a:off x="529540" y="3356775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0" name="Google Shape;440;p56"/>
          <p:cNvSpPr/>
          <p:nvPr>
            <p:ph idx="9" type="pic"/>
          </p:nvPr>
        </p:nvSpPr>
        <p:spPr>
          <a:xfrm>
            <a:off x="4633600" y="223500"/>
            <a:ext cx="4280700" cy="4483800"/>
          </a:xfrm>
          <a:prstGeom prst="roundRect">
            <a:avLst>
              <a:gd fmla="val 5546" name="adj"/>
            </a:avLst>
          </a:prstGeom>
          <a:noFill/>
          <a:ln>
            <a:noFill/>
          </a:ln>
        </p:spPr>
      </p:sp>
      <p:sp>
        <p:nvSpPr>
          <p:cNvPr id="441" name="Google Shape;441;p56"/>
          <p:cNvSpPr txBox="1"/>
          <p:nvPr>
            <p:ph idx="1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2" name="Google Shape;442;p56"/>
          <p:cNvSpPr txBox="1"/>
          <p:nvPr>
            <p:ph idx="14" type="subTitle"/>
          </p:nvPr>
        </p:nvSpPr>
        <p:spPr>
          <a:xfrm>
            <a:off x="4771050" y="3371675"/>
            <a:ext cx="3885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6"/>
          <p:cNvSpPr txBox="1"/>
          <p:nvPr>
            <p:ph idx="15" type="body"/>
          </p:nvPr>
        </p:nvSpPr>
        <p:spPr>
          <a:xfrm>
            <a:off x="4771050" y="3944875"/>
            <a:ext cx="3970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4" name="Google Shape;444;p5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dk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47" name="Google Shape;447;p5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8" name="Google Shape;448;p57"/>
          <p:cNvSpPr/>
          <p:nvPr>
            <p:ph idx="2" type="pic"/>
          </p:nvPr>
        </p:nvSpPr>
        <p:spPr>
          <a:xfrm>
            <a:off x="71872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9" name="Google Shape;449;p57"/>
          <p:cNvSpPr/>
          <p:nvPr>
            <p:ph idx="3" type="pic"/>
          </p:nvPr>
        </p:nvSpPr>
        <p:spPr>
          <a:xfrm>
            <a:off x="54671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50" name="Google Shape;450;p57"/>
          <p:cNvSpPr/>
          <p:nvPr>
            <p:ph idx="4" type="pic"/>
          </p:nvPr>
        </p:nvSpPr>
        <p:spPr>
          <a:xfrm>
            <a:off x="37470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51" name="Google Shape;451;p57"/>
          <p:cNvSpPr txBox="1"/>
          <p:nvPr>
            <p:ph idx="5" type="subTitle"/>
          </p:nvPr>
        </p:nvSpPr>
        <p:spPr>
          <a:xfrm>
            <a:off x="37470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57"/>
          <p:cNvSpPr txBox="1"/>
          <p:nvPr>
            <p:ph idx="6" type="subTitle"/>
          </p:nvPr>
        </p:nvSpPr>
        <p:spPr>
          <a:xfrm>
            <a:off x="54671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7"/>
          <p:cNvSpPr txBox="1"/>
          <p:nvPr>
            <p:ph idx="7" type="subTitle"/>
          </p:nvPr>
        </p:nvSpPr>
        <p:spPr>
          <a:xfrm>
            <a:off x="71872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7"/>
          <p:cNvSpPr txBox="1"/>
          <p:nvPr>
            <p:ph idx="8" type="body"/>
          </p:nvPr>
        </p:nvSpPr>
        <p:spPr>
          <a:xfrm>
            <a:off x="37470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5" name="Google Shape;455;p57"/>
          <p:cNvSpPr txBox="1"/>
          <p:nvPr>
            <p:ph idx="9" type="body"/>
          </p:nvPr>
        </p:nvSpPr>
        <p:spPr>
          <a:xfrm>
            <a:off x="54671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6" name="Google Shape;456;p57"/>
          <p:cNvSpPr txBox="1"/>
          <p:nvPr>
            <p:ph idx="13" type="body"/>
          </p:nvPr>
        </p:nvSpPr>
        <p:spPr>
          <a:xfrm>
            <a:off x="71872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7" name="Google Shape;457;p57"/>
          <p:cNvSpPr txBox="1"/>
          <p:nvPr>
            <p:ph type="title"/>
          </p:nvPr>
        </p:nvSpPr>
        <p:spPr>
          <a:xfrm>
            <a:off x="396875" y="3950225"/>
            <a:ext cx="31977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8" name="Google Shape;458;p57"/>
          <p:cNvSpPr txBox="1"/>
          <p:nvPr>
            <p:ph idx="14" type="body"/>
          </p:nvPr>
        </p:nvSpPr>
        <p:spPr>
          <a:xfrm>
            <a:off x="396875" y="620025"/>
            <a:ext cx="29367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9" name="Google Shape;459;p57"/>
          <p:cNvSpPr txBox="1"/>
          <p:nvPr>
            <p:ph idx="15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5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ojis">
  <p:cSld name="CUSTOM">
    <p:bg>
      <p:bgPr>
        <a:solidFill>
          <a:schemeClr val="dk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28600" y="223500"/>
            <a:ext cx="86868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ublic Sans"/>
              <a:buNone/>
              <a:defRPr sz="6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247900" y="3457700"/>
            <a:ext cx="86868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pos="529">
          <p15:clr>
            <a:srgbClr val="E46962"/>
          </p15:clr>
        </p15:guide>
        <p15:guide id="4" pos="606">
          <p15:clr>
            <a:srgbClr val="E46962"/>
          </p15:clr>
        </p15:guide>
        <p15:guide id="5" pos="991">
          <p15:clr>
            <a:srgbClr val="E46962"/>
          </p15:clr>
        </p15:guide>
        <p15:guide id="6" pos="1069">
          <p15:clr>
            <a:srgbClr val="E46962"/>
          </p15:clr>
        </p15:guide>
        <p15:guide id="7" pos="1454">
          <p15:clr>
            <a:srgbClr val="E46962"/>
          </p15:clr>
        </p15:guide>
        <p15:guide id="8" pos="1531">
          <p15:clr>
            <a:srgbClr val="E46962"/>
          </p15:clr>
        </p15:guide>
        <p15:guide id="9" pos="1916">
          <p15:clr>
            <a:srgbClr val="E46962"/>
          </p15:clr>
        </p15:guide>
        <p15:guide id="10" pos="1994">
          <p15:clr>
            <a:srgbClr val="E46962"/>
          </p15:clr>
        </p15:guide>
        <p15:guide id="11" pos="2379">
          <p15:clr>
            <a:srgbClr val="E46962"/>
          </p15:clr>
        </p15:guide>
        <p15:guide id="12" pos="2456">
          <p15:clr>
            <a:srgbClr val="E46962"/>
          </p15:clr>
        </p15:guide>
        <p15:guide id="13" pos="2919">
          <p15:clr>
            <a:srgbClr val="E46962"/>
          </p15:clr>
        </p15:guide>
        <p15:guide id="14" pos="3381">
          <p15:clr>
            <a:srgbClr val="E46962"/>
          </p15:clr>
        </p15:guide>
        <p15:guide id="15" pos="3766">
          <p15:clr>
            <a:srgbClr val="E46962"/>
          </p15:clr>
        </p15:guide>
        <p15:guide id="16" pos="3844">
          <p15:clr>
            <a:srgbClr val="E46962"/>
          </p15:clr>
        </p15:guide>
        <p15:guide id="17" pos="4229">
          <p15:clr>
            <a:srgbClr val="E46962"/>
          </p15:clr>
        </p15:guide>
        <p15:guide id="18" pos="2841">
          <p15:clr>
            <a:srgbClr val="E46962"/>
          </p15:clr>
        </p15:guide>
        <p15:guide id="19" pos="3304">
          <p15:clr>
            <a:srgbClr val="E46962"/>
          </p15:clr>
        </p15:guide>
        <p15:guide id="20" pos="4306">
          <p15:clr>
            <a:srgbClr val="E46962"/>
          </p15:clr>
        </p15:guide>
        <p15:guide id="21" pos="4691">
          <p15:clr>
            <a:srgbClr val="E46962"/>
          </p15:clr>
        </p15:guide>
        <p15:guide id="22" pos="4769">
          <p15:clr>
            <a:srgbClr val="E46962"/>
          </p15:clr>
        </p15:guide>
        <p15:guide id="23" pos="5154">
          <p15:clr>
            <a:srgbClr val="E46962"/>
          </p15:clr>
        </p15:guide>
        <p15:guide id="24" pos="5231">
          <p15:clr>
            <a:srgbClr val="E46962"/>
          </p15:clr>
        </p15:guide>
        <p15:guide id="25" pos="5616">
          <p15:clr>
            <a:srgbClr val="E46962"/>
          </p15:clr>
        </p15:guide>
        <p15:guide id="26" orient="horz" pos="29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00"/>
              <a:t>Internship</a:t>
            </a:r>
            <a:endParaRPr sz="6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00"/>
              <a:t>Tasks</a:t>
            </a:r>
            <a:endParaRPr sz="6800"/>
          </a:p>
        </p:txBody>
      </p:sp>
      <p:sp>
        <p:nvSpPr>
          <p:cNvPr id="468" name="Google Shape;468;p59"/>
          <p:cNvSpPr txBox="1"/>
          <p:nvPr>
            <p:ph idx="1" type="body"/>
          </p:nvPr>
        </p:nvSpPr>
        <p:spPr>
          <a:xfrm>
            <a:off x="398075" y="365282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DataSoftixs</a:t>
            </a:r>
            <a:endParaRPr/>
          </a:p>
        </p:txBody>
      </p:sp>
      <p:sp>
        <p:nvSpPr>
          <p:cNvPr id="469" name="Google Shape;469;p59"/>
          <p:cNvSpPr txBox="1"/>
          <p:nvPr>
            <p:ph idx="2" type="body"/>
          </p:nvPr>
        </p:nvSpPr>
        <p:spPr>
          <a:xfrm>
            <a:off x="6251400" y="3566575"/>
            <a:ext cx="2483700" cy="5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-JP100182 (07-02-2025)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idx="1" type="subTitle"/>
          </p:nvPr>
        </p:nvSpPr>
        <p:spPr>
          <a:xfrm>
            <a:off x="409775" y="1023250"/>
            <a:ext cx="24213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76" name="Google Shape;476;p60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4 Week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process</a:t>
            </a:r>
            <a:endParaRPr/>
          </a:p>
        </p:txBody>
      </p:sp>
      <p:sp>
        <p:nvSpPr>
          <p:cNvPr id="477" name="Google Shape;477;p60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Name</a:t>
            </a:r>
            <a:endParaRPr/>
          </a:p>
        </p:txBody>
      </p:sp>
      <p:sp>
        <p:nvSpPr>
          <p:cNvPr id="478" name="Google Shape;478;p60"/>
          <p:cNvSpPr txBox="1"/>
          <p:nvPr>
            <p:ph idx="4" type="subTitle"/>
          </p:nvPr>
        </p:nvSpPr>
        <p:spPr>
          <a:xfrm>
            <a:off x="3241800" y="1023250"/>
            <a:ext cx="2660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479" name="Google Shape;479;p60"/>
          <p:cNvSpPr txBox="1"/>
          <p:nvPr>
            <p:ph idx="6" type="subTitle"/>
          </p:nvPr>
        </p:nvSpPr>
        <p:spPr>
          <a:xfrm>
            <a:off x="6159300" y="990400"/>
            <a:ext cx="25758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480" name="Google Shape;480;p60"/>
          <p:cNvSpPr txBox="1"/>
          <p:nvPr>
            <p:ph idx="8" type="subTitle"/>
          </p:nvPr>
        </p:nvSpPr>
        <p:spPr>
          <a:xfrm>
            <a:off x="6205875" y="3175000"/>
            <a:ext cx="26088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1"/>
          <p:cNvSpPr txBox="1"/>
          <p:nvPr>
            <p:ph idx="1" type="body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Banking Application</a:t>
            </a:r>
            <a:endParaRPr/>
          </a:p>
        </p:txBody>
      </p:sp>
      <p:sp>
        <p:nvSpPr>
          <p:cNvPr id="486" name="Google Shape;486;p61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JP100182</a:t>
            </a:r>
            <a:endParaRPr/>
          </a:p>
        </p:txBody>
      </p:sp>
      <p:sp>
        <p:nvSpPr>
          <p:cNvPr id="487" name="Google Shape;487;p61"/>
          <p:cNvSpPr txBox="1"/>
          <p:nvPr>
            <p:ph idx="4294967295" type="body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488" name="Google Shape;488;p61"/>
          <p:cNvSpPr txBox="1"/>
          <p:nvPr>
            <p:ph idx="3" type="subTitle"/>
          </p:nvPr>
        </p:nvSpPr>
        <p:spPr>
          <a:xfrm>
            <a:off x="235025" y="3723400"/>
            <a:ext cx="4164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489" name="Google Shape;489;p61"/>
          <p:cNvSpPr txBox="1"/>
          <p:nvPr>
            <p:ph idx="4" type="subTitle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</a:t>
            </a:r>
            <a:endParaRPr/>
          </a:p>
        </p:txBody>
      </p:sp>
      <p:sp>
        <p:nvSpPr>
          <p:cNvPr id="490" name="Google Shape;490;p61"/>
          <p:cNvSpPr txBox="1"/>
          <p:nvPr>
            <p:ph idx="5" type="body"/>
          </p:nvPr>
        </p:nvSpPr>
        <p:spPr>
          <a:xfrm>
            <a:off x="4849488" y="1582341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Added features for checking balance, depositing, withdrawing, and transferring money.</a:t>
            </a:r>
            <a:endParaRPr/>
          </a:p>
        </p:txBody>
      </p:sp>
      <p:sp>
        <p:nvSpPr>
          <p:cNvPr id="491" name="Google Shape;491;p61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</a:t>
            </a:r>
            <a:r>
              <a:rPr lang="en"/>
              <a:t>Persistence</a:t>
            </a:r>
            <a:endParaRPr/>
          </a:p>
        </p:txBody>
      </p:sp>
      <p:sp>
        <p:nvSpPr>
          <p:cNvPr id="492" name="Google Shape;492;p61"/>
          <p:cNvSpPr txBox="1"/>
          <p:nvPr>
            <p:ph idx="7" type="body"/>
          </p:nvPr>
        </p:nvSpPr>
        <p:spPr>
          <a:xfrm>
            <a:off x="4849488" y="2429719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Introduced file handling to save and load account data in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accounts.txt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file.</a:t>
            </a:r>
            <a:endParaRPr/>
          </a:p>
        </p:txBody>
      </p:sp>
      <p:sp>
        <p:nvSpPr>
          <p:cNvPr id="493" name="Google Shape;493;p61"/>
          <p:cNvSpPr txBox="1"/>
          <p:nvPr>
            <p:ph idx="8" type="subTitle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494" name="Google Shape;494;p61"/>
          <p:cNvSpPr txBox="1"/>
          <p:nvPr>
            <p:ph idx="9" type="body"/>
          </p:nvPr>
        </p:nvSpPr>
        <p:spPr>
          <a:xfrm>
            <a:off x="4849488" y="3233497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Ensured input validation for operations (e.g., negative balances, invalid PINs).</a:t>
            </a:r>
            <a:endParaRPr/>
          </a:p>
        </p:txBody>
      </p:sp>
      <p:sp>
        <p:nvSpPr>
          <p:cNvPr id="495" name="Google Shape;495;p61"/>
          <p:cNvSpPr txBox="1"/>
          <p:nvPr>
            <p:ph idx="13" type="subTitle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Modularity</a:t>
            </a:r>
            <a:endParaRPr/>
          </a:p>
        </p:txBody>
      </p:sp>
      <p:sp>
        <p:nvSpPr>
          <p:cNvPr id="496" name="Google Shape;496;p61"/>
          <p:cNvSpPr txBox="1"/>
          <p:nvPr>
            <p:ph idx="14" type="body"/>
          </p:nvPr>
        </p:nvSpPr>
        <p:spPr>
          <a:xfrm>
            <a:off x="4849500" y="4122350"/>
            <a:ext cx="3849000" cy="585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Designed using classes and methods for clear separation of functionality.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7" name="Google Shape;497;p61"/>
          <p:cNvSpPr txBox="1"/>
          <p:nvPr>
            <p:ph idx="15" type="subTitle"/>
          </p:nvPr>
        </p:nvSpPr>
        <p:spPr>
          <a:xfrm>
            <a:off x="4849500" y="45066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management</a:t>
            </a:r>
            <a:endParaRPr/>
          </a:p>
        </p:txBody>
      </p:sp>
      <p:sp>
        <p:nvSpPr>
          <p:cNvPr id="498" name="Google Shape;498;p61"/>
          <p:cNvSpPr txBox="1"/>
          <p:nvPr>
            <p:ph idx="16" type="body"/>
          </p:nvPr>
        </p:nvSpPr>
        <p:spPr>
          <a:xfrm>
            <a:off x="4849488" y="809614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Implemented account creation and login with PIN authentication.</a:t>
            </a:r>
            <a:endParaRPr/>
          </a:p>
        </p:txBody>
      </p:sp>
      <p:sp>
        <p:nvSpPr>
          <p:cNvPr id="499" name="Google Shape;499;p6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2"/>
          <p:cNvSpPr txBox="1"/>
          <p:nvPr>
            <p:ph idx="1" type="body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Text File Analyzer</a:t>
            </a:r>
            <a:endParaRPr/>
          </a:p>
        </p:txBody>
      </p:sp>
      <p:sp>
        <p:nvSpPr>
          <p:cNvPr id="505" name="Google Shape;505;p62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JP100182</a:t>
            </a:r>
            <a:endParaRPr/>
          </a:p>
        </p:txBody>
      </p:sp>
      <p:sp>
        <p:nvSpPr>
          <p:cNvPr id="506" name="Google Shape;506;p62"/>
          <p:cNvSpPr txBox="1"/>
          <p:nvPr>
            <p:ph idx="4294967295" type="body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507" name="Google Shape;507;p62"/>
          <p:cNvSpPr txBox="1"/>
          <p:nvPr>
            <p:ph idx="3" type="subTitle"/>
          </p:nvPr>
        </p:nvSpPr>
        <p:spPr>
          <a:xfrm>
            <a:off x="235025" y="3723400"/>
            <a:ext cx="4164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508" name="Google Shape;508;p62"/>
          <p:cNvSpPr txBox="1"/>
          <p:nvPr>
            <p:ph idx="4" type="subTitle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Calculation</a:t>
            </a:r>
            <a:endParaRPr/>
          </a:p>
        </p:txBody>
      </p:sp>
      <p:sp>
        <p:nvSpPr>
          <p:cNvPr id="509" name="Google Shape;509;p62"/>
          <p:cNvSpPr txBox="1"/>
          <p:nvPr>
            <p:ph idx="5" type="body"/>
          </p:nvPr>
        </p:nvSpPr>
        <p:spPr>
          <a:xfrm>
            <a:off x="4849488" y="1582341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Counted lines, words, characters, and identified the most frequent word.</a:t>
            </a:r>
            <a:endParaRPr/>
          </a:p>
        </p:txBody>
      </p:sp>
      <p:sp>
        <p:nvSpPr>
          <p:cNvPr id="510" name="Google Shape;510;p62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 Frequency</a:t>
            </a:r>
            <a:endParaRPr/>
          </a:p>
        </p:txBody>
      </p:sp>
      <p:sp>
        <p:nvSpPr>
          <p:cNvPr id="511" name="Google Shape;511;p62"/>
          <p:cNvSpPr txBox="1"/>
          <p:nvPr>
            <p:ph idx="7" type="body"/>
          </p:nvPr>
        </p:nvSpPr>
        <p:spPr>
          <a:xfrm>
            <a:off x="4849488" y="2429719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Used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HashMap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compute the frequency of each word.</a:t>
            </a:r>
            <a:endParaRPr/>
          </a:p>
        </p:txBody>
      </p:sp>
      <p:sp>
        <p:nvSpPr>
          <p:cNvPr id="512" name="Google Shape;512;p62"/>
          <p:cNvSpPr txBox="1"/>
          <p:nvPr>
            <p:ph idx="8" type="subTitle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Export Results</a:t>
            </a:r>
            <a:endParaRPr/>
          </a:p>
        </p:txBody>
      </p:sp>
      <p:sp>
        <p:nvSpPr>
          <p:cNvPr id="513" name="Google Shape;513;p62"/>
          <p:cNvSpPr txBox="1"/>
          <p:nvPr>
            <p:ph idx="9" type="body"/>
          </p:nvPr>
        </p:nvSpPr>
        <p:spPr>
          <a:xfrm>
            <a:off x="4849488" y="3233497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Provided an option to save analysis results (including word frequency) to another file.</a:t>
            </a:r>
            <a:endParaRPr/>
          </a:p>
        </p:txBody>
      </p:sp>
      <p:sp>
        <p:nvSpPr>
          <p:cNvPr id="514" name="Google Shape;514;p62"/>
          <p:cNvSpPr txBox="1"/>
          <p:nvPr>
            <p:ph idx="13" type="subTitle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515" name="Google Shape;515;p62"/>
          <p:cNvSpPr txBox="1"/>
          <p:nvPr>
            <p:ph idx="14" type="body"/>
          </p:nvPr>
        </p:nvSpPr>
        <p:spPr>
          <a:xfrm>
            <a:off x="4849500" y="4122350"/>
            <a:ext cx="3849000" cy="585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robust error handling for invalid paths and file read/write issues.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6" name="Google Shape;516;p62"/>
          <p:cNvSpPr txBox="1"/>
          <p:nvPr>
            <p:ph idx="15" type="subTitle"/>
          </p:nvPr>
        </p:nvSpPr>
        <p:spPr>
          <a:xfrm>
            <a:off x="4849500" y="45066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Input</a:t>
            </a:r>
            <a:endParaRPr/>
          </a:p>
        </p:txBody>
      </p:sp>
      <p:sp>
        <p:nvSpPr>
          <p:cNvPr id="517" name="Google Shape;517;p62"/>
          <p:cNvSpPr txBox="1"/>
          <p:nvPr>
            <p:ph idx="16" type="body"/>
          </p:nvPr>
        </p:nvSpPr>
        <p:spPr>
          <a:xfrm>
            <a:off x="4849488" y="809614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Allowed users to input the path of a text file to analyze.</a:t>
            </a:r>
            <a:endParaRPr/>
          </a:p>
        </p:txBody>
      </p:sp>
      <p:sp>
        <p:nvSpPr>
          <p:cNvPr id="518" name="Google Shape;518;p62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3"/>
          <p:cNvSpPr txBox="1"/>
          <p:nvPr>
            <p:ph idx="1" type="body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Organizer Tool</a:t>
            </a:r>
            <a:endParaRPr/>
          </a:p>
        </p:txBody>
      </p:sp>
      <p:sp>
        <p:nvSpPr>
          <p:cNvPr id="524" name="Google Shape;524;p63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JP100182</a:t>
            </a:r>
            <a:endParaRPr/>
          </a:p>
        </p:txBody>
      </p:sp>
      <p:sp>
        <p:nvSpPr>
          <p:cNvPr id="525" name="Google Shape;525;p63"/>
          <p:cNvSpPr txBox="1"/>
          <p:nvPr>
            <p:ph idx="4294967295" type="body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526" name="Google Shape;526;p63"/>
          <p:cNvSpPr txBox="1"/>
          <p:nvPr>
            <p:ph idx="3" type="subTitle"/>
          </p:nvPr>
        </p:nvSpPr>
        <p:spPr>
          <a:xfrm>
            <a:off x="235025" y="3723400"/>
            <a:ext cx="4164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527" name="Google Shape;527;p63"/>
          <p:cNvSpPr txBox="1"/>
          <p:nvPr>
            <p:ph idx="4" type="subTitle"/>
          </p:nvPr>
        </p:nvSpPr>
        <p:spPr>
          <a:xfrm>
            <a:off x="4849425" y="122825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Categorization</a:t>
            </a:r>
            <a:endParaRPr/>
          </a:p>
        </p:txBody>
      </p:sp>
      <p:sp>
        <p:nvSpPr>
          <p:cNvPr id="528" name="Google Shape;528;p63"/>
          <p:cNvSpPr txBox="1"/>
          <p:nvPr>
            <p:ph idx="5" type="body"/>
          </p:nvPr>
        </p:nvSpPr>
        <p:spPr>
          <a:xfrm>
            <a:off x="4849488" y="1582341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Created subfolders (e.g.,</a:t>
            </a:r>
            <a:r>
              <a:rPr lang="en" sz="11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Images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Videos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based on file extensions.</a:t>
            </a:r>
            <a:endParaRPr/>
          </a:p>
        </p:txBody>
      </p:sp>
      <p:sp>
        <p:nvSpPr>
          <p:cNvPr id="529" name="Google Shape;529;p63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Movement</a:t>
            </a:r>
            <a:endParaRPr/>
          </a:p>
        </p:txBody>
      </p:sp>
      <p:sp>
        <p:nvSpPr>
          <p:cNvPr id="530" name="Google Shape;530;p63"/>
          <p:cNvSpPr txBox="1"/>
          <p:nvPr>
            <p:ph idx="7" type="body"/>
          </p:nvPr>
        </p:nvSpPr>
        <p:spPr>
          <a:xfrm>
            <a:off x="4849488" y="2429719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Moved files into corresponding folders using </a:t>
            </a:r>
            <a:r>
              <a:rPr lang="en" sz="11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Files.move()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31" name="Google Shape;531;p63"/>
          <p:cNvSpPr txBox="1"/>
          <p:nvPr>
            <p:ph idx="8" type="subTitle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Mapping Results</a:t>
            </a:r>
            <a:endParaRPr/>
          </a:p>
        </p:txBody>
      </p:sp>
      <p:sp>
        <p:nvSpPr>
          <p:cNvPr id="532" name="Google Shape;532;p63"/>
          <p:cNvSpPr txBox="1"/>
          <p:nvPr>
            <p:ph idx="9" type="body"/>
          </p:nvPr>
        </p:nvSpPr>
        <p:spPr>
          <a:xfrm>
            <a:off x="4849488" y="3233497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Used a </a:t>
            </a:r>
            <a:r>
              <a:rPr lang="en" sz="11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HashMap</a:t>
            </a:r>
            <a:r>
              <a:rPr lang="en" sz="1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to map file extensions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1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jpg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" sz="1100">
                <a:solidFill>
                  <a:srgbClr val="FFFF00"/>
                </a:solidFill>
                <a:latin typeface="Roboto Mono"/>
                <a:ea typeface="Roboto Mono"/>
                <a:cs typeface="Roboto Mono"/>
                <a:sym typeface="Roboto Mono"/>
              </a:rPr>
              <a:t>Images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sp>
        <p:nvSpPr>
          <p:cNvPr id="533" name="Google Shape;533;p63"/>
          <p:cNvSpPr txBox="1"/>
          <p:nvPr>
            <p:ph idx="13" type="subTitle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534" name="Google Shape;534;p63"/>
          <p:cNvSpPr txBox="1"/>
          <p:nvPr>
            <p:ph idx="14" type="body"/>
          </p:nvPr>
        </p:nvSpPr>
        <p:spPr>
          <a:xfrm>
            <a:off x="4849500" y="4122350"/>
            <a:ext cx="3849000" cy="585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Ensured </a:t>
            </a:r>
            <a:r>
              <a:rPr lang="en"/>
              <a:t>proper </a:t>
            </a:r>
            <a:r>
              <a:rPr lang="en"/>
              <a:t>handling of empty folders and invalid paths.</a:t>
            </a:r>
            <a:endParaRPr/>
          </a:p>
        </p:txBody>
      </p:sp>
      <p:sp>
        <p:nvSpPr>
          <p:cNvPr id="535" name="Google Shape;535;p63"/>
          <p:cNvSpPr txBox="1"/>
          <p:nvPr>
            <p:ph idx="15" type="subTitle"/>
          </p:nvPr>
        </p:nvSpPr>
        <p:spPr>
          <a:xfrm>
            <a:off x="4849500" y="357638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 Input</a:t>
            </a:r>
            <a:endParaRPr/>
          </a:p>
        </p:txBody>
      </p:sp>
      <p:sp>
        <p:nvSpPr>
          <p:cNvPr id="536" name="Google Shape;536;p63"/>
          <p:cNvSpPr txBox="1"/>
          <p:nvPr>
            <p:ph idx="16" type="body"/>
          </p:nvPr>
        </p:nvSpPr>
        <p:spPr>
          <a:xfrm>
            <a:off x="4849488" y="734976"/>
            <a:ext cx="3849000" cy="436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/>
              <a:t> Accepted a folder path from the user to organize its contents</a:t>
            </a:r>
            <a:endParaRPr/>
          </a:p>
        </p:txBody>
      </p:sp>
      <p:sp>
        <p:nvSpPr>
          <p:cNvPr id="537" name="Google Shape;537;p6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4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JP100182</a:t>
            </a:r>
            <a:endParaRPr/>
          </a:p>
        </p:txBody>
      </p:sp>
      <p:sp>
        <p:nvSpPr>
          <p:cNvPr id="543" name="Google Shape;543;p64"/>
          <p:cNvSpPr txBox="1"/>
          <p:nvPr>
            <p:ph type="title"/>
          </p:nvPr>
        </p:nvSpPr>
        <p:spPr>
          <a:xfrm>
            <a:off x="393725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544" name="Google Shape;544;p64"/>
          <p:cNvSpPr txBox="1"/>
          <p:nvPr>
            <p:ph idx="14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545" name="Google Shape;545;p64"/>
          <p:cNvSpPr txBox="1"/>
          <p:nvPr/>
        </p:nvSpPr>
        <p:spPr>
          <a:xfrm>
            <a:off x="393725" y="841825"/>
            <a:ext cx="3213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Enhanced Understanding</a:t>
            </a:r>
            <a:r>
              <a:rPr lang="en" sz="1100">
                <a:solidFill>
                  <a:schemeClr val="dk1"/>
                </a:solidFill>
              </a:rPr>
              <a:t>: Summarizing your projects helps solidify your understanding of the concepts and techniques used.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Portfolio Addition</a:t>
            </a:r>
            <a:r>
              <a:rPr lang="en" sz="1100">
                <a:solidFill>
                  <a:schemeClr val="dk1"/>
                </a:solidFill>
              </a:rPr>
              <a:t>: Creating a polished presentation adds value to your professional portfolio, showcasing your skills effectively.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Improved Communication</a:t>
            </a:r>
            <a:r>
              <a:rPr lang="en" sz="1100">
                <a:solidFill>
                  <a:schemeClr val="dk1"/>
                </a:solidFill>
              </a:rPr>
              <a:t>: Writing explanations and documenting challenges sharpens your ability to communicate technical concepts.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Feedback Opportunity</a:t>
            </a:r>
            <a:r>
              <a:rPr lang="en" sz="1100">
                <a:solidFill>
                  <a:schemeClr val="dk1"/>
                </a:solidFill>
              </a:rPr>
              <a:t>: Sharing your work on platforms like GitHub and LinkedIn invites constructive feedback, which helps you grow.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Preparation for Interviews</a:t>
            </a:r>
            <a:r>
              <a:rPr lang="en" sz="1100">
                <a:solidFill>
                  <a:schemeClr val="dk1"/>
                </a:solidFill>
              </a:rPr>
              <a:t>: The process of reflection and documentation makes you better prepared for technical interviews.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6" name="Google Shape;546;p64"/>
          <p:cNvSpPr txBox="1"/>
          <p:nvPr/>
        </p:nvSpPr>
        <p:spPr>
          <a:xfrm>
            <a:off x="5119050" y="841950"/>
            <a:ext cx="3033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Balancing Depth and Brevity</a:t>
            </a:r>
            <a:r>
              <a:rPr lang="en" sz="1100">
                <a:solidFill>
                  <a:schemeClr val="dk1"/>
                </a:solidFill>
              </a:rPr>
              <a:t>: Ensuring your presentation is detailed enough to explain key points without overwhelming the audience.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Code Highlighting</a:t>
            </a:r>
            <a:r>
              <a:rPr lang="en" sz="1100">
                <a:solidFill>
                  <a:schemeClr val="dk1"/>
                </a:solidFill>
              </a:rPr>
              <a:t>: Choosing and formatting the most critical parts of the code for clarity can be challenging.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Output Screenshots</a:t>
            </a:r>
            <a:r>
              <a:rPr lang="en" sz="1100">
                <a:solidFill>
                  <a:schemeClr val="dk1"/>
                </a:solidFill>
              </a:rPr>
              <a:t>: Capturing and organizing output screenshots in a professional manner can take time and effort.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Tool Familiarity</a:t>
            </a:r>
            <a:r>
              <a:rPr lang="en" sz="1100">
                <a:solidFill>
                  <a:schemeClr val="dk1"/>
                </a:solidFill>
              </a:rPr>
              <a:t>: Lack of experience with presentation or documentation tools may hinder progress.</a:t>
            </a:r>
            <a:endParaRPr sz="1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5"/>
          <p:cNvSpPr txBox="1"/>
          <p:nvPr>
            <p:ph idx="1" type="body"/>
          </p:nvPr>
        </p:nvSpPr>
        <p:spPr>
          <a:xfrm>
            <a:off x="352900" y="1138725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Conclusion</a:t>
            </a:r>
            <a:endParaRPr sz="4200"/>
          </a:p>
        </p:txBody>
      </p:sp>
      <p:sp>
        <p:nvSpPr>
          <p:cNvPr id="552" name="Google Shape;552;p65"/>
          <p:cNvSpPr txBox="1"/>
          <p:nvPr>
            <p:ph idx="3" type="subTitle"/>
          </p:nvPr>
        </p:nvSpPr>
        <p:spPr>
          <a:xfrm>
            <a:off x="4995500" y="1138725"/>
            <a:ext cx="3541500" cy="21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projects completed over Weeks 1–3 demonstrate practical applications of Java programming, including file handling, object-oriented design, and automation. Each project tackled real-world challenges: managing accounts securely in the Banking System, analyzing text files efficiently in the Text File Analyzer, and organizing directories in the File Organizer Tool. These projects enhanced problem-solving, file manipulation, and modular programming skills, providing a strong foundation for future development and enhancements.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 Employee Orientation &amp; Training">
  <a:themeElements>
    <a:clrScheme name="Simple Light">
      <a:dk1>
        <a:srgbClr val="000000"/>
      </a:dk1>
      <a:lt1>
        <a:srgbClr val="FBF8F4"/>
      </a:lt1>
      <a:dk2>
        <a:srgbClr val="4B917D"/>
      </a:dk2>
      <a:lt2>
        <a:srgbClr val="DAFEA4"/>
      </a:lt2>
      <a:accent1>
        <a:srgbClr val="A0C7FE"/>
      </a:accent1>
      <a:accent2>
        <a:srgbClr val="E0E0E0"/>
      </a:accent2>
      <a:accent3>
        <a:srgbClr val="BDE6DB"/>
      </a:accent3>
      <a:accent4>
        <a:srgbClr val="F7FDD7"/>
      </a:accent4>
      <a:accent5>
        <a:srgbClr val="FFFFFF"/>
      </a:accent5>
      <a:accent6>
        <a:srgbClr val="3F8BA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