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6858000" cx="12192000"/>
  <p:notesSz cx="6858000" cy="9144000"/>
  <p:embeddedFontLst>
    <p:embeddedFont>
      <p:font typeface="Merriweather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7" roundtripDataSignature="AMtx7mh3dgV7HJa5MBVDJHJPwKIGwK7hj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Merriweather-bold.fntdata"/><Relationship Id="rId23" Type="http://schemas.openxmlformats.org/officeDocument/2006/relationships/font" Target="fonts/Merriweather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Merriweather-boldItalic.fntdata"/><Relationship Id="rId25" Type="http://schemas.openxmlformats.org/officeDocument/2006/relationships/font" Target="fonts/Merriweather-italic.fntdata"/><Relationship Id="rId27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4cd4ad1820_0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24cd4ad1820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4cd4ad1820_0_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24cd4ad1820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4cd4ad1820_0_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24cd4ad1820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4cd4ad1820_0_2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24cd4ad1820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4cd4ad1820_0_3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24cd4ad1820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4cd4ad1820_0_3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24cd4ad1820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4d3f6a1b94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24d3f6a1b9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24d3f6a1b94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24d3f6a1b9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22e38a0461d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g22e38a0461d_1_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4bf509811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g24bf5098118_0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4cd4ad1820_0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24cd4ad1820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9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9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25" name="Google Shape;25;p9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9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9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3" name="Google Shape;93;p18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8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 sz="16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99" name="Google Shape;99;p19"/>
          <p:cNvSpPr txBox="1"/>
          <p:nvPr>
            <p:ph idx="2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0" name="Google Shape;100;p19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9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9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3" name="Google Shape;103;p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04" name="Google Shape;104;p19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800">
              <a:solidFill>
                <a:srgbClr val="BFE47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8" name="Google Shape;108;p20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0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14" name="Google Shape;114;p21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5" name="Google Shape;115;p2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2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8" name="Google Shape;118;p21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19" name="Google Shape;119;p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22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23" name="Google Shape;123;p22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4" name="Google Shape;124;p2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22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2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23"/>
          <p:cNvSpPr txBox="1"/>
          <p:nvPr>
            <p:ph idx="1" type="body"/>
          </p:nvPr>
        </p:nvSpPr>
        <p:spPr>
          <a:xfrm rot="5400000">
            <a:off x="3035281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0" name="Google Shape;130;p2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2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4"/>
          <p:cNvSpPr txBox="1"/>
          <p:nvPr>
            <p:ph idx="1" type="body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6" name="Google Shape;136;p2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2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2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10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0" name="Google Shape;30;p10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1" name="Google Shape;31;p10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2" name="Google Shape;32;p10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33" name="Google Shape;33;p10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34" name="Google Shape;34;p10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10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36" name="Google Shape;36;p10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37" name="Google Shape;37;p10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38" name="Google Shape;38;p1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10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" name="Google Shape;40;p10"/>
          <p:cNvSpPr txBox="1"/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0"/>
          <p:cNvSpPr txBox="1"/>
          <p:nvPr>
            <p:ph idx="1" type="subTitle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7F7F7F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2" name="Google Shape;42;p10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0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8" name="Google Shape;48;p1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2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" type="body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54" name="Google Shape;54;p12"/>
          <p:cNvSpPr txBox="1"/>
          <p:nvPr>
            <p:ph idx="2" type="body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55" name="Google Shape;55;p1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2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1" type="body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1" name="Google Shape;61;p13"/>
          <p:cNvSpPr txBox="1"/>
          <p:nvPr>
            <p:ph idx="2" type="body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2" name="Google Shape;62;p13"/>
          <p:cNvSpPr txBox="1"/>
          <p:nvPr>
            <p:ph idx="3" type="body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3" name="Google Shape;63;p13"/>
          <p:cNvSpPr txBox="1"/>
          <p:nvPr>
            <p:ph idx="4" type="body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4" name="Google Shape;64;p1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79" name="Google Shape;79;p16"/>
          <p:cNvSpPr txBox="1"/>
          <p:nvPr>
            <p:ph idx="2" type="body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80" name="Google Shape;80;p1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7"/>
          <p:cNvSpPr/>
          <p:nvPr>
            <p:ph idx="2" type="pic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87" name="Google Shape;87;p1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" name="Google Shape;7;p8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" name="Google Shape;8;p8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" name="Google Shape;9;p8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10" name="Google Shape;10;p8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1" name="Google Shape;11;p8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8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13" name="Google Shape;13;p8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14" name="Google Shape;14;p8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15" name="Google Shape;15;p8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" name="Google Shape;17;p8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" name="Google Shape;18;p8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9" name="Google Shape;19;p8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0" name="Google Shape;20;p8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1" name="Google Shape;21;p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Relationship Id="rId4" Type="http://schemas.openxmlformats.org/officeDocument/2006/relationships/image" Target="../media/image13.png"/><Relationship Id="rId5" Type="http://schemas.openxmlformats.org/officeDocument/2006/relationships/image" Target="../media/image12.png"/><Relationship Id="rId6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7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jpg"/><Relationship Id="rId4" Type="http://schemas.openxmlformats.org/officeDocument/2006/relationships/image" Target="../media/image28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jpg"/><Relationship Id="rId4" Type="http://schemas.openxmlformats.org/officeDocument/2006/relationships/image" Target="../media/image26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4.jpg"/><Relationship Id="rId4" Type="http://schemas.openxmlformats.org/officeDocument/2006/relationships/image" Target="../media/image19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0.jpg"/><Relationship Id="rId4" Type="http://schemas.openxmlformats.org/officeDocument/2006/relationships/image" Target="../media/image2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11.png"/><Relationship Id="rId5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25.png"/><Relationship Id="rId6" Type="http://schemas.openxmlformats.org/officeDocument/2006/relationships/image" Target="../media/image23.png"/><Relationship Id="rId7" Type="http://schemas.openxmlformats.org/officeDocument/2006/relationships/image" Target="../media/image10.png"/><Relationship Id="rId8" Type="http://schemas.openxmlformats.org/officeDocument/2006/relationships/image" Target="../media/image3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"/>
          <p:cNvSpPr txBox="1"/>
          <p:nvPr>
            <p:ph type="title"/>
          </p:nvPr>
        </p:nvSpPr>
        <p:spPr>
          <a:xfrm>
            <a:off x="318388" y="1482003"/>
            <a:ext cx="7201800" cy="17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Bookman Old Style"/>
              <a:buNone/>
            </a:pPr>
            <a:r>
              <a:rPr b="1" lang="en-US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PONMITRAN</a:t>
            </a:r>
            <a:endParaRPr b="1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Bookman Old Style"/>
              <a:buNone/>
            </a:pPr>
            <a:r>
              <a:rPr lang="en-US">
                <a:latin typeface="Merriweather"/>
                <a:ea typeface="Merriweather"/>
                <a:cs typeface="Merriweather"/>
                <a:sym typeface="Merriweather"/>
              </a:rPr>
              <a:t>A Smart Solution For Feed Management</a:t>
            </a:r>
            <a:endParaRPr sz="40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44" name="Google Shape;144;p1"/>
          <p:cNvSpPr txBox="1"/>
          <p:nvPr/>
        </p:nvSpPr>
        <p:spPr>
          <a:xfrm>
            <a:off x="318400" y="509469"/>
            <a:ext cx="86445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FULL STACK PROJECT REVIEW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5" name="Google Shape;145;p1"/>
          <p:cNvSpPr txBox="1"/>
          <p:nvPr/>
        </p:nvSpPr>
        <p:spPr>
          <a:xfrm>
            <a:off x="563503" y="4724473"/>
            <a:ext cx="1093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6" name="Google Shape;14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58740" y="5335897"/>
            <a:ext cx="1864728" cy="11595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66473" y="3733304"/>
            <a:ext cx="1773446" cy="32000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13577" y="4856380"/>
            <a:ext cx="1322145" cy="21185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083986" y="5061390"/>
            <a:ext cx="3593300" cy="19436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flipH="1">
            <a:off x="3236685" y="5478490"/>
            <a:ext cx="653875" cy="7592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957901" y="5858123"/>
            <a:ext cx="359633" cy="345849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"/>
          <p:cNvSpPr txBox="1"/>
          <p:nvPr/>
        </p:nvSpPr>
        <p:spPr>
          <a:xfrm>
            <a:off x="318400" y="3512050"/>
            <a:ext cx="43140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MICHAEL ROBIN. K (20CS1073)</a:t>
            </a:r>
            <a:endParaRPr sz="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MANOGARI. S (20CS1071)</a:t>
            </a:r>
            <a:endParaRPr sz="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Google Shape;221;g24cd4ad1820_0_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7012" y="1230076"/>
            <a:ext cx="10397977" cy="489119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Google Shape;226;g24cd4ad1820_0_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7012" y="1230076"/>
            <a:ext cx="10397977" cy="489119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" name="Google Shape;231;g24cd4ad1820_0_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948" y="382112"/>
            <a:ext cx="7887502" cy="371027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232" name="Google Shape;232;g24cd4ad1820_0_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66025" y="2673844"/>
            <a:ext cx="7996627" cy="376162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" name="Google Shape;237;g24cd4ad1820_0_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948" y="382112"/>
            <a:ext cx="7887502" cy="371027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238" name="Google Shape;238;g24cd4ad1820_0_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66025" y="2673844"/>
            <a:ext cx="7996627" cy="376162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3" name="Google Shape;243;g24cd4ad1820_0_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948" y="382112"/>
            <a:ext cx="7887502" cy="371027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244" name="Google Shape;244;g24cd4ad1820_0_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36025" y="3139719"/>
            <a:ext cx="7996627" cy="376162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Google Shape;249;g24cd4ad1820_0_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948" y="382112"/>
            <a:ext cx="7887502" cy="371027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250" name="Google Shape;250;g24cd4ad1820_0_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36025" y="3139719"/>
            <a:ext cx="7996627" cy="376162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Google Shape;255;g24d3f6a1b94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1650" y="406100"/>
            <a:ext cx="6305699" cy="60458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0" name="Google Shape;260;g24d3f6a1b94_0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11887200" cy="634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22e38a0461d_1_4"/>
          <p:cNvSpPr txBox="1"/>
          <p:nvPr/>
        </p:nvSpPr>
        <p:spPr>
          <a:xfrm>
            <a:off x="365582" y="572050"/>
            <a:ext cx="103800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11400">
                <a:solidFill>
                  <a:srgbClr val="1B23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</a:t>
            </a:r>
            <a:endParaRPr b="1" sz="11400">
              <a:solidFill>
                <a:srgbClr val="1B23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6" name="Google Shape;266;g22e38a0461d_1_4"/>
          <p:cNvSpPr txBox="1"/>
          <p:nvPr/>
        </p:nvSpPr>
        <p:spPr>
          <a:xfrm>
            <a:off x="617875" y="4349350"/>
            <a:ext cx="9875400" cy="16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latin typeface="Times New Roman"/>
                <a:ea typeface="Times New Roman"/>
                <a:cs typeface="Times New Roman"/>
                <a:sym typeface="Times New Roman"/>
              </a:rPr>
              <a:t>DONE BY</a:t>
            </a:r>
            <a:endParaRPr b="1"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latin typeface="Times New Roman"/>
                <a:ea typeface="Times New Roman"/>
                <a:cs typeface="Times New Roman"/>
                <a:sym typeface="Times New Roman"/>
              </a:rPr>
              <a:t>MICHAEL ROBIN. K (20CS1073)</a:t>
            </a:r>
            <a:endParaRPr sz="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latin typeface="Times New Roman"/>
                <a:ea typeface="Times New Roman"/>
                <a:cs typeface="Times New Roman"/>
                <a:sym typeface="Times New Roman"/>
              </a:rPr>
              <a:t>MANOGARI. S (20CS1071)</a:t>
            </a:r>
            <a:endParaRPr b="1" sz="2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"/>
          <p:cNvSpPr txBox="1"/>
          <p:nvPr/>
        </p:nvSpPr>
        <p:spPr>
          <a:xfrm>
            <a:off x="310775" y="258975"/>
            <a:ext cx="8733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1B23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b="1" lang="en-US" sz="4000">
                <a:solidFill>
                  <a:srgbClr val="1B23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 b="1" sz="4000">
              <a:solidFill>
                <a:srgbClr val="1B23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8" name="Google Shape;158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7950" y="1564000"/>
            <a:ext cx="886450" cy="89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"/>
          <p:cNvSpPr txBox="1"/>
          <p:nvPr/>
        </p:nvSpPr>
        <p:spPr>
          <a:xfrm>
            <a:off x="1954950" y="1564000"/>
            <a:ext cx="9758700" cy="19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629F4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Ready Reckoner Feed Suggestion</a:t>
            </a:r>
            <a:endParaRPr sz="2400">
              <a:solidFill>
                <a:srgbClr val="629F4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1B23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personalized feed will be suggested that can be prepared using the ration in stock.  This helps in providing a consistent source of nutrition to the animal  </a:t>
            </a:r>
            <a:endParaRPr sz="2100">
              <a:solidFill>
                <a:srgbClr val="1B23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629F4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0" name="Google Shape;160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87688" y="3365800"/>
            <a:ext cx="886968" cy="886968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"/>
          <p:cNvSpPr txBox="1"/>
          <p:nvPr/>
        </p:nvSpPr>
        <p:spPr>
          <a:xfrm>
            <a:off x="1954950" y="3365800"/>
            <a:ext cx="9758700" cy="23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629F4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Ration Store</a:t>
            </a:r>
            <a:endParaRPr sz="2400">
              <a:solidFill>
                <a:srgbClr val="629F4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1B23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Aims to help the farmer to keep track of the ration in stock and to place orders to feed the cattle</a:t>
            </a:r>
            <a:endParaRPr sz="2100">
              <a:solidFill>
                <a:srgbClr val="1B23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1B23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629F4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2" name="Google Shape;162;p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87688" y="5244293"/>
            <a:ext cx="886968" cy="886968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"/>
          <p:cNvSpPr txBox="1"/>
          <p:nvPr/>
        </p:nvSpPr>
        <p:spPr>
          <a:xfrm>
            <a:off x="1913500" y="5244300"/>
            <a:ext cx="9758700" cy="19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629F4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Queries to the Nutritionist</a:t>
            </a:r>
            <a:endParaRPr sz="2400">
              <a:solidFill>
                <a:srgbClr val="629F4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1B23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Helps the farmer to easily contact the Veterinary Nutritionist to get solution for their </a:t>
            </a:r>
            <a:endParaRPr sz="2100">
              <a:solidFill>
                <a:srgbClr val="1B23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1B23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queries</a:t>
            </a:r>
            <a:endParaRPr sz="2100">
              <a:solidFill>
                <a:srgbClr val="1B23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629F4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"/>
          <p:cNvSpPr txBox="1"/>
          <p:nvPr/>
        </p:nvSpPr>
        <p:spPr>
          <a:xfrm>
            <a:off x="471086" y="1298933"/>
            <a:ext cx="9794700" cy="59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4130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mes New Roman"/>
              <a:buChar char="•"/>
            </a:pPr>
            <a:r>
              <a:rPr lang="en-US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design and develop a feed management platform</a:t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4130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mes New Roman"/>
              <a:buChar char="•"/>
            </a:pPr>
            <a:r>
              <a:rPr lang="en-US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allow </a:t>
            </a:r>
            <a:r>
              <a:rPr lang="en-US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farmers to provide a </a:t>
            </a:r>
            <a:r>
              <a:rPr lang="en-US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nutritious feed for the farm animals.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4130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mes New Roman"/>
              <a:buChar char="•"/>
            </a:pPr>
            <a:r>
              <a:rPr lang="en-US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allow farmers to resolve their queries from the nutritionist.</a:t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4130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mes New Roman"/>
              <a:buChar char="•"/>
            </a:pPr>
            <a:r>
              <a:rPr lang="en-US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allow farmers to keep track of their ration in store.</a:t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4130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mes New Roman"/>
              <a:buChar char="•"/>
            </a:pPr>
            <a:r>
              <a:rPr lang="en-US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Allow farmers to choose the type of  feed from the store to feed the cattle</a:t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4130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mes New Roman"/>
              <a:buChar char="•"/>
            </a:pPr>
            <a:r>
              <a:rPr lang="en-US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farmers could able to search for the disease the cattle has undergone</a:t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9" name="Google Shape;169;p3"/>
          <p:cNvSpPr txBox="1"/>
          <p:nvPr/>
        </p:nvSpPr>
        <p:spPr>
          <a:xfrm>
            <a:off x="310775" y="258975"/>
            <a:ext cx="9582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1B23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OBJECTIVES</a:t>
            </a:r>
            <a:endParaRPr b="1" sz="4000">
              <a:solidFill>
                <a:srgbClr val="1B23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eaf with solid fill" id="174" name="Google Shape;174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45920" y="1910200"/>
            <a:ext cx="376580" cy="46703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atabase with solid fill" id="175" name="Google Shape;175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649308" y="2500737"/>
            <a:ext cx="375256" cy="4653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3322499" y="2990797"/>
            <a:ext cx="308237" cy="38526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hecklist with solid fill" id="177" name="Google Shape;177;p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3322499" y="3559083"/>
            <a:ext cx="336020" cy="38526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ist with solid fill" id="178" name="Google Shape;178;p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3577563" y="4089514"/>
            <a:ext cx="310645" cy="38526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4"/>
          <p:cNvSpPr txBox="1"/>
          <p:nvPr/>
        </p:nvSpPr>
        <p:spPr>
          <a:xfrm>
            <a:off x="310775" y="258975"/>
            <a:ext cx="8733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1B23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TECHNOLOGY</a:t>
            </a:r>
            <a:r>
              <a:rPr b="1" lang="en-US" sz="4000">
                <a:solidFill>
                  <a:srgbClr val="1B23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STACK</a:t>
            </a:r>
            <a:endParaRPr b="1" sz="4000">
              <a:solidFill>
                <a:srgbClr val="1B23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80" name="Google Shape;180;p4"/>
          <p:cNvPicPr preferRelativeResize="0"/>
          <p:nvPr/>
        </p:nvPicPr>
        <p:blipFill rotWithShape="1">
          <a:blip r:embed="rId8">
            <a:alphaModFix/>
          </a:blip>
          <a:srcRect b="-14167" l="-16613" r="-16613" t="-19112"/>
          <a:stretch/>
        </p:blipFill>
        <p:spPr>
          <a:xfrm>
            <a:off x="1453537" y="1646824"/>
            <a:ext cx="9284926" cy="4340000"/>
          </a:xfrm>
          <a:prstGeom prst="rect">
            <a:avLst/>
          </a:prstGeom>
          <a:solidFill>
            <a:srgbClr val="ECECEC"/>
          </a:solidFill>
          <a:ln cap="rnd" cmpd="sng" w="1905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50000" rotWithShape="0" algn="tl">
              <a:srgbClr val="000000">
                <a:alpha val="40780"/>
              </a:srgbClr>
            </a:outerShdw>
          </a:effectLst>
        </p:spPr>
      </p:pic>
      <p:sp>
        <p:nvSpPr>
          <p:cNvPr id="181" name="Google Shape;181;p4"/>
          <p:cNvSpPr/>
          <p:nvPr/>
        </p:nvSpPr>
        <p:spPr>
          <a:xfrm>
            <a:off x="6164625" y="4940350"/>
            <a:ext cx="1354200" cy="385200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4"/>
          <p:cNvSpPr/>
          <p:nvPr/>
        </p:nvSpPr>
        <p:spPr>
          <a:xfrm>
            <a:off x="6836325" y="4410200"/>
            <a:ext cx="1441500" cy="385200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3" name="Google Shape;183;p4"/>
          <p:cNvPicPr preferRelativeResize="0"/>
          <p:nvPr/>
        </p:nvPicPr>
        <p:blipFill rotWithShape="1">
          <a:blip r:embed="rId8">
            <a:alphaModFix/>
          </a:blip>
          <a:srcRect b="5458" l="70561" r="14203" t="82712"/>
          <a:stretch/>
        </p:blipFill>
        <p:spPr>
          <a:xfrm>
            <a:off x="6121275" y="4940350"/>
            <a:ext cx="1061751" cy="385200"/>
          </a:xfrm>
          <a:prstGeom prst="rect">
            <a:avLst/>
          </a:prstGeom>
          <a:solidFill>
            <a:srgbClr val="ECECEC"/>
          </a:solidFill>
          <a:ln>
            <a:noFill/>
          </a:ln>
        </p:spPr>
      </p:pic>
      <p:sp>
        <p:nvSpPr>
          <p:cNvPr id="184" name="Google Shape;184;p4"/>
          <p:cNvSpPr/>
          <p:nvPr/>
        </p:nvSpPr>
        <p:spPr>
          <a:xfrm>
            <a:off x="7410525" y="4940350"/>
            <a:ext cx="1549200" cy="385200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5"/>
          <p:cNvSpPr txBox="1"/>
          <p:nvPr>
            <p:ph type="title"/>
          </p:nvPr>
        </p:nvSpPr>
        <p:spPr>
          <a:xfrm>
            <a:off x="891551" y="94625"/>
            <a:ext cx="10430100" cy="14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1B23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CLASS  DIAGRAM</a:t>
            </a:r>
            <a:endParaRPr b="1" sz="4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t/>
            </a:r>
            <a:endParaRPr/>
          </a:p>
        </p:txBody>
      </p:sp>
      <p:pic>
        <p:nvPicPr>
          <p:cNvPr id="190" name="Google Shape;190;p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89446" y="979899"/>
            <a:ext cx="8481900" cy="574680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5"/>
          <p:cNvSpPr/>
          <p:nvPr/>
        </p:nvSpPr>
        <p:spPr>
          <a:xfrm>
            <a:off x="7226350" y="3802775"/>
            <a:ext cx="2745000" cy="1885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5"/>
          <p:cNvSpPr/>
          <p:nvPr/>
        </p:nvSpPr>
        <p:spPr>
          <a:xfrm>
            <a:off x="5136100" y="4702725"/>
            <a:ext cx="2881200" cy="2024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6"/>
          <p:cNvSpPr txBox="1"/>
          <p:nvPr/>
        </p:nvSpPr>
        <p:spPr>
          <a:xfrm>
            <a:off x="428625" y="171475"/>
            <a:ext cx="106839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ENTITY-RELATIONSHIP DIAGRAM</a:t>
            </a:r>
            <a:endParaRPr b="1"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98" name="Google Shape;198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9526" y="1351775"/>
            <a:ext cx="7564826" cy="481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7"/>
          <p:cNvSpPr txBox="1"/>
          <p:nvPr/>
        </p:nvSpPr>
        <p:spPr>
          <a:xfrm>
            <a:off x="531498" y="263450"/>
            <a:ext cx="74649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1B23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b="1" lang="en-US" sz="4000">
                <a:solidFill>
                  <a:srgbClr val="1B23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USE-CASE DIAGRAM</a:t>
            </a:r>
            <a:endParaRPr b="1" sz="4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04" name="Google Shape;204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1875" y="1143850"/>
            <a:ext cx="6870559" cy="558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4bf5098118_0_7"/>
          <p:cNvSpPr txBox="1"/>
          <p:nvPr/>
        </p:nvSpPr>
        <p:spPr>
          <a:xfrm>
            <a:off x="531498" y="263450"/>
            <a:ext cx="74649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1B23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CODE COVERAGE</a:t>
            </a:r>
            <a:endParaRPr b="1" sz="4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10" name="Google Shape;210;g24bf5098118_0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3350" y="971450"/>
            <a:ext cx="8563453" cy="5581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4cd4ad1820_0_2"/>
          <p:cNvSpPr txBox="1"/>
          <p:nvPr>
            <p:ph type="title"/>
          </p:nvPr>
        </p:nvSpPr>
        <p:spPr>
          <a:xfrm>
            <a:off x="655650" y="349575"/>
            <a:ext cx="8596800" cy="701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1B23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SCREENSHOTS</a:t>
            </a:r>
            <a:endParaRPr/>
          </a:p>
        </p:txBody>
      </p:sp>
      <p:pic>
        <p:nvPicPr>
          <p:cNvPr id="216" name="Google Shape;216;g24cd4ad1820_0_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1388" y="1560900"/>
            <a:ext cx="9349223" cy="43978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2023-04-10T16:59:56Z</dcterms:created>
  <dc:creator>Madhu Midaa</dc:creator>
</cp:coreProperties>
</file>