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99" autoAdjust="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 err="1">
                <a:solidFill>
                  <a:schemeClr val="tx1"/>
                </a:solidFill>
              </a:rPr>
              <a:t>Késszítette</a:t>
            </a:r>
            <a:r>
              <a:rPr lang="hu-HU" sz="1800" dirty="0">
                <a:solidFill>
                  <a:schemeClr val="tx1"/>
                </a:solidFill>
              </a:rPr>
              <a:t>: </a:t>
            </a:r>
            <a:r>
              <a:rPr lang="hu-HU" sz="1800">
                <a:solidFill>
                  <a:schemeClr val="tx1"/>
                </a:solidFill>
              </a:rPr>
              <a:t>Tóth Róbert</a:t>
            </a:r>
            <a:endParaRPr lang="hu-HU" sz="1800" dirty="0">
              <a:solidFill>
                <a:schemeClr val="tx1"/>
              </a:solidFill>
            </a:endParaRP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7</Words>
  <Application>Microsoft Office PowerPoint</Application>
  <PresentationFormat>Szélesvásznú</PresentationFormat>
  <Paragraphs>3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Csomag</vt:lpstr>
      <vt:lpstr>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2</cp:revision>
  <dcterms:created xsi:type="dcterms:W3CDTF">2025-05-16T09:38:40Z</dcterms:created>
  <dcterms:modified xsi:type="dcterms:W3CDTF">2025-05-16T09:46:07Z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