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5899" autoAdjust="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4B717-FCB5-46CF-8830-2B851B4262D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773659-269E-4A88-8D5D-FC79E51F8CD3}">
      <dgm:prSet/>
      <dgm:spPr/>
      <dgm:t>
        <a:bodyPr/>
        <a:lstStyle/>
        <a:p>
          <a:r>
            <a:rPr lang="hu-HU"/>
            <a:t>A JSON minden eleme az alábbi tulajdonságokat tartalmazza:</a:t>
          </a:r>
          <a:endParaRPr lang="en-US"/>
        </a:p>
      </dgm:t>
    </dgm:pt>
    <dgm:pt modelId="{B907A5BE-364A-479F-949B-EF4DAA411D44}" type="parTrans" cxnId="{4370686C-6872-4C57-A018-BB02404A8C9C}">
      <dgm:prSet/>
      <dgm:spPr/>
      <dgm:t>
        <a:bodyPr/>
        <a:lstStyle/>
        <a:p>
          <a:endParaRPr lang="en-US"/>
        </a:p>
      </dgm:t>
    </dgm:pt>
    <dgm:pt modelId="{8516EA63-102F-4F6C-93EC-06605997891D}" type="sibTrans" cxnId="{4370686C-6872-4C57-A018-BB02404A8C9C}">
      <dgm:prSet/>
      <dgm:spPr/>
      <dgm:t>
        <a:bodyPr/>
        <a:lstStyle/>
        <a:p>
          <a:endParaRPr lang="en-US"/>
        </a:p>
      </dgm:t>
    </dgm:pt>
    <dgm:pt modelId="{578163F8-DBA6-44CD-9C6F-06A281290A53}">
      <dgm:prSet/>
      <dgm:spPr/>
      <dgm:t>
        <a:bodyPr/>
        <a:lstStyle/>
        <a:p>
          <a:r>
            <a:rPr lang="hu-HU" b="1" dirty="0" err="1"/>
            <a:t>userId</a:t>
          </a:r>
          <a:r>
            <a:rPr lang="hu-HU" dirty="0"/>
            <a:t> – A szerző azonosítója (kapcsolódik egy másik felhasználói listához)</a:t>
          </a:r>
          <a:endParaRPr lang="en-US" dirty="0"/>
        </a:p>
      </dgm:t>
    </dgm:pt>
    <dgm:pt modelId="{2F4722AF-475A-4187-94EC-D2F935A26FF5}" type="parTrans" cxnId="{5F82B989-31CC-495F-A76C-0936B3D3A06C}">
      <dgm:prSet/>
      <dgm:spPr/>
      <dgm:t>
        <a:bodyPr/>
        <a:lstStyle/>
        <a:p>
          <a:endParaRPr lang="en-US"/>
        </a:p>
      </dgm:t>
    </dgm:pt>
    <dgm:pt modelId="{97129F68-BFC3-4E72-BE3C-7D49FE984D00}" type="sibTrans" cxnId="{5F82B989-31CC-495F-A76C-0936B3D3A06C}">
      <dgm:prSet/>
      <dgm:spPr/>
      <dgm:t>
        <a:bodyPr/>
        <a:lstStyle/>
        <a:p>
          <a:endParaRPr lang="en-US"/>
        </a:p>
      </dgm:t>
    </dgm:pt>
    <dgm:pt modelId="{5B404BED-6670-42F1-8167-AA7986FFE934}">
      <dgm:prSet/>
      <dgm:spPr/>
      <dgm:t>
        <a:bodyPr/>
        <a:lstStyle/>
        <a:p>
          <a:r>
            <a:rPr lang="hu-HU" b="1"/>
            <a:t>id</a:t>
          </a:r>
          <a:r>
            <a:rPr lang="hu-HU"/>
            <a:t> – Egyedi azonosító (minden bejegyzéshez más)</a:t>
          </a:r>
          <a:endParaRPr lang="en-US"/>
        </a:p>
      </dgm:t>
    </dgm:pt>
    <dgm:pt modelId="{E57DAFA8-7CE6-4CA2-B0B2-6DB3DCBA0957}" type="parTrans" cxnId="{DC5A982A-B070-4331-A74C-531DD97B7069}">
      <dgm:prSet/>
      <dgm:spPr/>
      <dgm:t>
        <a:bodyPr/>
        <a:lstStyle/>
        <a:p>
          <a:endParaRPr lang="en-US"/>
        </a:p>
      </dgm:t>
    </dgm:pt>
    <dgm:pt modelId="{A0EC8C79-74C8-4666-AE0D-33D58B64D40B}" type="sibTrans" cxnId="{DC5A982A-B070-4331-A74C-531DD97B7069}">
      <dgm:prSet/>
      <dgm:spPr/>
      <dgm:t>
        <a:bodyPr/>
        <a:lstStyle/>
        <a:p>
          <a:endParaRPr lang="en-US"/>
        </a:p>
      </dgm:t>
    </dgm:pt>
    <dgm:pt modelId="{55C3026F-6BCA-4CF6-A393-5AB9668B1541}">
      <dgm:prSet/>
      <dgm:spPr/>
      <dgm:t>
        <a:bodyPr/>
        <a:lstStyle/>
        <a:p>
          <a:r>
            <a:rPr lang="hu-HU" b="1"/>
            <a:t>title</a:t>
          </a:r>
          <a:r>
            <a:rPr lang="hu-HU"/>
            <a:t> – A bejegyzés címe</a:t>
          </a:r>
          <a:endParaRPr lang="en-US"/>
        </a:p>
      </dgm:t>
    </dgm:pt>
    <dgm:pt modelId="{986F1305-575E-44D3-9D52-6A9170D47B84}" type="parTrans" cxnId="{7105AEE8-02A0-4CEA-AEB3-51DAD1C3D9B0}">
      <dgm:prSet/>
      <dgm:spPr/>
      <dgm:t>
        <a:bodyPr/>
        <a:lstStyle/>
        <a:p>
          <a:endParaRPr lang="en-US"/>
        </a:p>
      </dgm:t>
    </dgm:pt>
    <dgm:pt modelId="{23AEBE28-4126-4931-A583-C8964CD4605A}" type="sibTrans" cxnId="{7105AEE8-02A0-4CEA-AEB3-51DAD1C3D9B0}">
      <dgm:prSet/>
      <dgm:spPr/>
      <dgm:t>
        <a:bodyPr/>
        <a:lstStyle/>
        <a:p>
          <a:endParaRPr lang="en-US"/>
        </a:p>
      </dgm:t>
    </dgm:pt>
    <dgm:pt modelId="{0923B985-772E-4749-90F3-3F1B3736744F}">
      <dgm:prSet/>
      <dgm:spPr/>
      <dgm:t>
        <a:bodyPr/>
        <a:lstStyle/>
        <a:p>
          <a:r>
            <a:rPr lang="hu-HU" b="1"/>
            <a:t>body</a:t>
          </a:r>
          <a:r>
            <a:rPr lang="hu-HU"/>
            <a:t> – A bejegyzés szövegtartalma</a:t>
          </a:r>
          <a:endParaRPr lang="en-US"/>
        </a:p>
      </dgm:t>
    </dgm:pt>
    <dgm:pt modelId="{B70A89B3-A492-4389-9FC0-7DD04D58F756}" type="parTrans" cxnId="{924EAD73-9601-4DFD-8678-652D0374BCF4}">
      <dgm:prSet/>
      <dgm:spPr/>
      <dgm:t>
        <a:bodyPr/>
        <a:lstStyle/>
        <a:p>
          <a:endParaRPr lang="en-US"/>
        </a:p>
      </dgm:t>
    </dgm:pt>
    <dgm:pt modelId="{85567011-A08D-4028-AD07-64604D482898}" type="sibTrans" cxnId="{924EAD73-9601-4DFD-8678-652D0374BCF4}">
      <dgm:prSet/>
      <dgm:spPr/>
      <dgm:t>
        <a:bodyPr/>
        <a:lstStyle/>
        <a:p>
          <a:endParaRPr lang="en-US"/>
        </a:p>
      </dgm:t>
    </dgm:pt>
    <dgm:pt modelId="{3DFFF978-F91B-4CE0-A591-894FBD1C1267}">
      <dgm:prSet/>
      <dgm:spPr/>
      <dgm:t>
        <a:bodyPr/>
        <a:lstStyle/>
        <a:p>
          <a:r>
            <a:rPr lang="hu-HU" dirty="0"/>
            <a:t>A mezők egyszerű adattípusokat tartalmaznak (szám és szöveg), amelyek könnyen átültethetők relációs adatbázis mezőibe.</a:t>
          </a:r>
          <a:endParaRPr lang="en-US" dirty="0"/>
        </a:p>
      </dgm:t>
    </dgm:pt>
    <dgm:pt modelId="{C960B024-5F1B-427A-866D-00FB96C16191}" type="parTrans" cxnId="{D4469F28-CECE-48CA-A3C3-BA62DAEDE89B}">
      <dgm:prSet/>
      <dgm:spPr/>
      <dgm:t>
        <a:bodyPr/>
        <a:lstStyle/>
        <a:p>
          <a:endParaRPr lang="en-US"/>
        </a:p>
      </dgm:t>
    </dgm:pt>
    <dgm:pt modelId="{35FA9ED0-9A25-41E2-A8D6-A281CE7F35CC}" type="sibTrans" cxnId="{D4469F28-CECE-48CA-A3C3-BA62DAEDE89B}">
      <dgm:prSet/>
      <dgm:spPr/>
      <dgm:t>
        <a:bodyPr/>
        <a:lstStyle/>
        <a:p>
          <a:endParaRPr lang="en-US"/>
        </a:p>
      </dgm:t>
    </dgm:pt>
    <dgm:pt modelId="{6140363D-C455-4F1E-AF08-FD15E87C8E32}" type="pres">
      <dgm:prSet presAssocID="{0634B717-FCB5-46CF-8830-2B851B4262D2}" presName="linear" presStyleCnt="0">
        <dgm:presLayoutVars>
          <dgm:animLvl val="lvl"/>
          <dgm:resizeHandles val="exact"/>
        </dgm:presLayoutVars>
      </dgm:prSet>
      <dgm:spPr/>
    </dgm:pt>
    <dgm:pt modelId="{1FD79F1C-C397-4CD5-AC50-C09571026A11}" type="pres">
      <dgm:prSet presAssocID="{C9773659-269E-4A88-8D5D-FC79E51F8CD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B14A158-0F1D-405E-9F7C-D9894A88922B}" type="pres">
      <dgm:prSet presAssocID="{8516EA63-102F-4F6C-93EC-06605997891D}" presName="spacer" presStyleCnt="0"/>
      <dgm:spPr/>
    </dgm:pt>
    <dgm:pt modelId="{89BB8081-3B05-4847-9404-98CEA0B01E92}" type="pres">
      <dgm:prSet presAssocID="{578163F8-DBA6-44CD-9C6F-06A281290A5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F3E51AC-1722-4BFD-BEA5-67AD3EE73AA1}" type="pres">
      <dgm:prSet presAssocID="{97129F68-BFC3-4E72-BE3C-7D49FE984D00}" presName="spacer" presStyleCnt="0"/>
      <dgm:spPr/>
    </dgm:pt>
    <dgm:pt modelId="{0D1D016C-90A8-4D7B-BCD1-4D7534864BCE}" type="pres">
      <dgm:prSet presAssocID="{5B404BED-6670-42F1-8167-AA7986FFE93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1EAB3D8-133E-49A4-AEE2-DF49A751AE42}" type="pres">
      <dgm:prSet presAssocID="{A0EC8C79-74C8-4666-AE0D-33D58B64D40B}" presName="spacer" presStyleCnt="0"/>
      <dgm:spPr/>
    </dgm:pt>
    <dgm:pt modelId="{370B9147-AD89-484B-A022-F711D647D713}" type="pres">
      <dgm:prSet presAssocID="{55C3026F-6BCA-4CF6-A393-5AB9668B154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B00A05C-8523-42C1-B46D-7FA3A672EC4A}" type="pres">
      <dgm:prSet presAssocID="{23AEBE28-4126-4931-A583-C8964CD4605A}" presName="spacer" presStyleCnt="0"/>
      <dgm:spPr/>
    </dgm:pt>
    <dgm:pt modelId="{EC9E2C64-6C47-45B1-8500-CED6063BF3CB}" type="pres">
      <dgm:prSet presAssocID="{0923B985-772E-4749-90F3-3F1B3736744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822B014-E878-4D48-BD7C-D88E7751F12B}" type="pres">
      <dgm:prSet presAssocID="{85567011-A08D-4028-AD07-64604D482898}" presName="spacer" presStyleCnt="0"/>
      <dgm:spPr/>
    </dgm:pt>
    <dgm:pt modelId="{10A1B2A5-D096-4A0A-BE13-C47383CB2365}" type="pres">
      <dgm:prSet presAssocID="{3DFFF978-F91B-4CE0-A591-894FBD1C126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6286812-E9CC-4C67-B478-32EDAC121C03}" type="presOf" srcId="{0634B717-FCB5-46CF-8830-2B851B4262D2}" destId="{6140363D-C455-4F1E-AF08-FD15E87C8E32}" srcOrd="0" destOrd="0" presId="urn:microsoft.com/office/officeart/2005/8/layout/vList2"/>
    <dgm:cxn modelId="{5E8C391A-DCF3-4B71-AD97-19F0C6FB55D8}" type="presOf" srcId="{0923B985-772E-4749-90F3-3F1B3736744F}" destId="{EC9E2C64-6C47-45B1-8500-CED6063BF3CB}" srcOrd="0" destOrd="0" presId="urn:microsoft.com/office/officeart/2005/8/layout/vList2"/>
    <dgm:cxn modelId="{D4469F28-CECE-48CA-A3C3-BA62DAEDE89B}" srcId="{0634B717-FCB5-46CF-8830-2B851B4262D2}" destId="{3DFFF978-F91B-4CE0-A591-894FBD1C1267}" srcOrd="5" destOrd="0" parTransId="{C960B024-5F1B-427A-866D-00FB96C16191}" sibTransId="{35FA9ED0-9A25-41E2-A8D6-A281CE7F35CC}"/>
    <dgm:cxn modelId="{DC5A982A-B070-4331-A74C-531DD97B7069}" srcId="{0634B717-FCB5-46CF-8830-2B851B4262D2}" destId="{5B404BED-6670-42F1-8167-AA7986FFE934}" srcOrd="2" destOrd="0" parTransId="{E57DAFA8-7CE6-4CA2-B0B2-6DB3DCBA0957}" sibTransId="{A0EC8C79-74C8-4666-AE0D-33D58B64D40B}"/>
    <dgm:cxn modelId="{C0229E62-52E7-493D-B8E0-54B86C3B5C52}" type="presOf" srcId="{55C3026F-6BCA-4CF6-A393-5AB9668B1541}" destId="{370B9147-AD89-484B-A022-F711D647D713}" srcOrd="0" destOrd="0" presId="urn:microsoft.com/office/officeart/2005/8/layout/vList2"/>
    <dgm:cxn modelId="{2E427964-2336-419C-ACC4-268F9B268E91}" type="presOf" srcId="{5B404BED-6670-42F1-8167-AA7986FFE934}" destId="{0D1D016C-90A8-4D7B-BCD1-4D7534864BCE}" srcOrd="0" destOrd="0" presId="urn:microsoft.com/office/officeart/2005/8/layout/vList2"/>
    <dgm:cxn modelId="{EB4CCF68-CDD2-4CD4-AA35-504CBC76682D}" type="presOf" srcId="{C9773659-269E-4A88-8D5D-FC79E51F8CD3}" destId="{1FD79F1C-C397-4CD5-AC50-C09571026A11}" srcOrd="0" destOrd="0" presId="urn:microsoft.com/office/officeart/2005/8/layout/vList2"/>
    <dgm:cxn modelId="{4370686C-6872-4C57-A018-BB02404A8C9C}" srcId="{0634B717-FCB5-46CF-8830-2B851B4262D2}" destId="{C9773659-269E-4A88-8D5D-FC79E51F8CD3}" srcOrd="0" destOrd="0" parTransId="{B907A5BE-364A-479F-949B-EF4DAA411D44}" sibTransId="{8516EA63-102F-4F6C-93EC-06605997891D}"/>
    <dgm:cxn modelId="{924EAD73-9601-4DFD-8678-652D0374BCF4}" srcId="{0634B717-FCB5-46CF-8830-2B851B4262D2}" destId="{0923B985-772E-4749-90F3-3F1B3736744F}" srcOrd="4" destOrd="0" parTransId="{B70A89B3-A492-4389-9FC0-7DD04D58F756}" sibTransId="{85567011-A08D-4028-AD07-64604D482898}"/>
    <dgm:cxn modelId="{5F82B989-31CC-495F-A76C-0936B3D3A06C}" srcId="{0634B717-FCB5-46CF-8830-2B851B4262D2}" destId="{578163F8-DBA6-44CD-9C6F-06A281290A53}" srcOrd="1" destOrd="0" parTransId="{2F4722AF-475A-4187-94EC-D2F935A26FF5}" sibTransId="{97129F68-BFC3-4E72-BE3C-7D49FE984D00}"/>
    <dgm:cxn modelId="{A70CB0AF-8F61-46C7-980D-589E783C1AB8}" type="presOf" srcId="{578163F8-DBA6-44CD-9C6F-06A281290A53}" destId="{89BB8081-3B05-4847-9404-98CEA0B01E92}" srcOrd="0" destOrd="0" presId="urn:microsoft.com/office/officeart/2005/8/layout/vList2"/>
    <dgm:cxn modelId="{1FEC32B0-3514-45E4-ADB6-C75D53B95120}" type="presOf" srcId="{3DFFF978-F91B-4CE0-A591-894FBD1C1267}" destId="{10A1B2A5-D096-4A0A-BE13-C47383CB2365}" srcOrd="0" destOrd="0" presId="urn:microsoft.com/office/officeart/2005/8/layout/vList2"/>
    <dgm:cxn modelId="{7105AEE8-02A0-4CEA-AEB3-51DAD1C3D9B0}" srcId="{0634B717-FCB5-46CF-8830-2B851B4262D2}" destId="{55C3026F-6BCA-4CF6-A393-5AB9668B1541}" srcOrd="3" destOrd="0" parTransId="{986F1305-575E-44D3-9D52-6A9170D47B84}" sibTransId="{23AEBE28-4126-4931-A583-C8964CD4605A}"/>
    <dgm:cxn modelId="{E21D1BEA-393C-46AC-B667-744D7A72EC5A}" type="presParOf" srcId="{6140363D-C455-4F1E-AF08-FD15E87C8E32}" destId="{1FD79F1C-C397-4CD5-AC50-C09571026A11}" srcOrd="0" destOrd="0" presId="urn:microsoft.com/office/officeart/2005/8/layout/vList2"/>
    <dgm:cxn modelId="{F56C5C63-31D5-4EB3-81CB-E0443248A465}" type="presParOf" srcId="{6140363D-C455-4F1E-AF08-FD15E87C8E32}" destId="{DB14A158-0F1D-405E-9F7C-D9894A88922B}" srcOrd="1" destOrd="0" presId="urn:microsoft.com/office/officeart/2005/8/layout/vList2"/>
    <dgm:cxn modelId="{2DF33971-0D60-4BBA-8E69-D74D3F5FC9CC}" type="presParOf" srcId="{6140363D-C455-4F1E-AF08-FD15E87C8E32}" destId="{89BB8081-3B05-4847-9404-98CEA0B01E92}" srcOrd="2" destOrd="0" presId="urn:microsoft.com/office/officeart/2005/8/layout/vList2"/>
    <dgm:cxn modelId="{D83A7EAC-913A-4F6D-B814-87972490744C}" type="presParOf" srcId="{6140363D-C455-4F1E-AF08-FD15E87C8E32}" destId="{4F3E51AC-1722-4BFD-BEA5-67AD3EE73AA1}" srcOrd="3" destOrd="0" presId="urn:microsoft.com/office/officeart/2005/8/layout/vList2"/>
    <dgm:cxn modelId="{B4B0A9BB-A7C8-42CB-936E-560CC3A80865}" type="presParOf" srcId="{6140363D-C455-4F1E-AF08-FD15E87C8E32}" destId="{0D1D016C-90A8-4D7B-BCD1-4D7534864BCE}" srcOrd="4" destOrd="0" presId="urn:microsoft.com/office/officeart/2005/8/layout/vList2"/>
    <dgm:cxn modelId="{D30CC10D-0F7D-41EE-860F-A4DD3EF7DF49}" type="presParOf" srcId="{6140363D-C455-4F1E-AF08-FD15E87C8E32}" destId="{11EAB3D8-133E-49A4-AEE2-DF49A751AE42}" srcOrd="5" destOrd="0" presId="urn:microsoft.com/office/officeart/2005/8/layout/vList2"/>
    <dgm:cxn modelId="{5EDC4729-9CC0-479A-A79C-C0A887837161}" type="presParOf" srcId="{6140363D-C455-4F1E-AF08-FD15E87C8E32}" destId="{370B9147-AD89-484B-A022-F711D647D713}" srcOrd="6" destOrd="0" presId="urn:microsoft.com/office/officeart/2005/8/layout/vList2"/>
    <dgm:cxn modelId="{6FBEEF5B-772C-4BC8-A97B-A4E4EE81BCE5}" type="presParOf" srcId="{6140363D-C455-4F1E-AF08-FD15E87C8E32}" destId="{BB00A05C-8523-42C1-B46D-7FA3A672EC4A}" srcOrd="7" destOrd="0" presId="urn:microsoft.com/office/officeart/2005/8/layout/vList2"/>
    <dgm:cxn modelId="{CEEF414A-8238-4F7B-8B91-E33BDF693508}" type="presParOf" srcId="{6140363D-C455-4F1E-AF08-FD15E87C8E32}" destId="{EC9E2C64-6C47-45B1-8500-CED6063BF3CB}" srcOrd="8" destOrd="0" presId="urn:microsoft.com/office/officeart/2005/8/layout/vList2"/>
    <dgm:cxn modelId="{0486A4A8-39F1-45FD-8C21-130B9999A3D4}" type="presParOf" srcId="{6140363D-C455-4F1E-AF08-FD15E87C8E32}" destId="{3822B014-E878-4D48-BD7C-D88E7751F12B}" srcOrd="9" destOrd="0" presId="urn:microsoft.com/office/officeart/2005/8/layout/vList2"/>
    <dgm:cxn modelId="{C595CA38-9B0A-47F6-858D-DD1FC3E752F0}" type="presParOf" srcId="{6140363D-C455-4F1E-AF08-FD15E87C8E32}" destId="{10A1B2A5-D096-4A0A-BE13-C47383CB236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5463B7-3510-4687-8731-7DD840167DE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FB3C5AF-1A3E-4C3D-AECC-0251FDE4B1F6}">
      <dgm:prSet custT="1"/>
      <dgm:spPr/>
      <dgm:t>
        <a:bodyPr/>
        <a:lstStyle/>
        <a:p>
          <a:r>
            <a:rPr lang="hu-HU" sz="2200" b="0" i="0" baseline="0" dirty="0"/>
            <a:t>Egy felhasználó több bejegyzést is írhat → </a:t>
          </a:r>
          <a:r>
            <a:rPr lang="hu-HU" sz="2200" b="1" i="0" baseline="0" dirty="0"/>
            <a:t>1:N kapcsolat</a:t>
          </a:r>
          <a:r>
            <a:rPr lang="hu-HU" sz="2200" b="0" i="0" baseline="0" dirty="0"/>
            <a:t> a </a:t>
          </a:r>
          <a:r>
            <a:rPr lang="hu-HU" sz="2200" b="0" i="0" baseline="0" dirty="0" err="1"/>
            <a:t>users</a:t>
          </a:r>
          <a:r>
            <a:rPr lang="hu-HU" sz="2200" b="0" i="0" baseline="0" dirty="0"/>
            <a:t> és </a:t>
          </a:r>
          <a:r>
            <a:rPr lang="hu-HU" sz="2200" b="0" i="0" baseline="0" dirty="0" err="1"/>
            <a:t>posts</a:t>
          </a:r>
          <a:r>
            <a:rPr lang="hu-HU" sz="2200" b="0" i="0" baseline="0" dirty="0"/>
            <a:t> táblák között.</a:t>
          </a:r>
          <a:endParaRPr lang="en-US" sz="2200" dirty="0"/>
        </a:p>
      </dgm:t>
    </dgm:pt>
    <dgm:pt modelId="{89B1DC6E-A984-45D0-AF02-0067ED916576}" type="parTrans" cxnId="{1DE4363C-CDB5-4F70-9849-2D8DFE963ED1}">
      <dgm:prSet/>
      <dgm:spPr/>
      <dgm:t>
        <a:bodyPr/>
        <a:lstStyle/>
        <a:p>
          <a:endParaRPr lang="en-US"/>
        </a:p>
      </dgm:t>
    </dgm:pt>
    <dgm:pt modelId="{E0A881C3-8A0D-48C4-8ACC-8978A3BE0E1E}" type="sibTrans" cxnId="{1DE4363C-CDB5-4F70-9849-2D8DFE963ED1}">
      <dgm:prSet/>
      <dgm:spPr/>
      <dgm:t>
        <a:bodyPr/>
        <a:lstStyle/>
        <a:p>
          <a:endParaRPr lang="en-US"/>
        </a:p>
      </dgm:t>
    </dgm:pt>
    <dgm:pt modelId="{BA3C6AF5-37BF-458C-9D9D-FEA98A472DD0}">
      <dgm:prSet custT="1"/>
      <dgm:spPr/>
      <dgm:t>
        <a:bodyPr/>
        <a:lstStyle/>
        <a:p>
          <a:r>
            <a:rPr lang="hu-HU" sz="2200" b="0" i="0" baseline="0" dirty="0"/>
            <a:t>A </a:t>
          </a:r>
          <a:r>
            <a:rPr lang="hu-HU" sz="2200" b="0" i="0" baseline="0" dirty="0" err="1"/>
            <a:t>posts</a:t>
          </a:r>
          <a:r>
            <a:rPr lang="hu-HU" sz="2200" b="0" i="0" baseline="0" dirty="0"/>
            <a:t> táblában a </a:t>
          </a:r>
          <a:r>
            <a:rPr lang="hu-HU" sz="2200" b="0" i="0" baseline="0" dirty="0" err="1"/>
            <a:t>user_id</a:t>
          </a:r>
          <a:r>
            <a:rPr lang="hu-HU" sz="2200" b="0" i="0" baseline="0" dirty="0"/>
            <a:t> mező jelzi, hogy ki írta a bejegyzést.</a:t>
          </a:r>
          <a:br>
            <a:rPr lang="hu-HU" sz="2200" b="0" i="0" baseline="0" dirty="0"/>
          </a:br>
          <a:r>
            <a:rPr lang="hu-HU" sz="2200" b="0" i="0" baseline="0" dirty="0"/>
            <a:t>Ez az érték a </a:t>
          </a:r>
          <a:r>
            <a:rPr lang="hu-HU" sz="2200" b="0" i="0" baseline="0" dirty="0" err="1"/>
            <a:t>users</a:t>
          </a:r>
          <a:r>
            <a:rPr lang="hu-HU" sz="2200" b="0" i="0" baseline="0" dirty="0"/>
            <a:t> tábla </a:t>
          </a:r>
          <a:r>
            <a:rPr lang="hu-HU" sz="2200" b="0" i="0" baseline="0" dirty="0" err="1"/>
            <a:t>id</a:t>
          </a:r>
          <a:r>
            <a:rPr lang="hu-HU" sz="2200" b="0" i="0" baseline="0" dirty="0"/>
            <a:t> mezőjére hivatkozik (idegen kulcs).</a:t>
          </a:r>
          <a:endParaRPr lang="en-US" sz="2200" dirty="0"/>
        </a:p>
      </dgm:t>
    </dgm:pt>
    <dgm:pt modelId="{B4BA0333-0EF1-4E03-BFDD-A66609ECC212}" type="parTrans" cxnId="{21B6BD5B-10DA-4918-9029-D092C67BEC54}">
      <dgm:prSet/>
      <dgm:spPr/>
      <dgm:t>
        <a:bodyPr/>
        <a:lstStyle/>
        <a:p>
          <a:endParaRPr lang="en-US"/>
        </a:p>
      </dgm:t>
    </dgm:pt>
    <dgm:pt modelId="{E0AAC4C8-F7CA-43FC-8352-677FC1416A61}" type="sibTrans" cxnId="{21B6BD5B-10DA-4918-9029-D092C67BEC54}">
      <dgm:prSet/>
      <dgm:spPr/>
      <dgm:t>
        <a:bodyPr/>
        <a:lstStyle/>
        <a:p>
          <a:endParaRPr lang="en-US"/>
        </a:p>
      </dgm:t>
    </dgm:pt>
    <dgm:pt modelId="{D8B4551B-41D7-4222-B0DB-95E7B964A2A5}">
      <dgm:prSet custT="1"/>
      <dgm:spPr/>
      <dgm:t>
        <a:bodyPr/>
        <a:lstStyle/>
        <a:p>
          <a:r>
            <a:rPr lang="hu-HU" sz="2200" b="0" i="0" baseline="0" dirty="0"/>
            <a:t>Ez a kapcsolat rendezetten összeköti a felhasználókat a saját bejegyzéseikkel.</a:t>
          </a:r>
          <a:endParaRPr lang="en-US" sz="2200" dirty="0"/>
        </a:p>
      </dgm:t>
    </dgm:pt>
    <dgm:pt modelId="{FD3B8F1E-C16D-44E6-A9BD-6ECDFA653C55}" type="parTrans" cxnId="{AD4CC5B0-9627-4C92-96F2-8F5B14D86C52}">
      <dgm:prSet/>
      <dgm:spPr/>
      <dgm:t>
        <a:bodyPr/>
        <a:lstStyle/>
        <a:p>
          <a:endParaRPr lang="en-US"/>
        </a:p>
      </dgm:t>
    </dgm:pt>
    <dgm:pt modelId="{FB6B734C-26B8-4586-9ACD-54E6E2BFAD0A}" type="sibTrans" cxnId="{AD4CC5B0-9627-4C92-96F2-8F5B14D86C52}">
      <dgm:prSet/>
      <dgm:spPr/>
      <dgm:t>
        <a:bodyPr/>
        <a:lstStyle/>
        <a:p>
          <a:endParaRPr lang="en-US"/>
        </a:p>
      </dgm:t>
    </dgm:pt>
    <dgm:pt modelId="{1E1BA422-6190-41E0-8FAD-367A18FD718A}" type="pres">
      <dgm:prSet presAssocID="{295463B7-3510-4687-8731-7DD840167DE4}" presName="Name0" presStyleCnt="0">
        <dgm:presLayoutVars>
          <dgm:dir/>
          <dgm:animLvl val="lvl"/>
          <dgm:resizeHandles val="exact"/>
        </dgm:presLayoutVars>
      </dgm:prSet>
      <dgm:spPr/>
    </dgm:pt>
    <dgm:pt modelId="{CDCA3DA3-EEC5-479C-A353-720095476A3C}" type="pres">
      <dgm:prSet presAssocID="{D8B4551B-41D7-4222-B0DB-95E7B964A2A5}" presName="boxAndChildren" presStyleCnt="0"/>
      <dgm:spPr/>
    </dgm:pt>
    <dgm:pt modelId="{C1933974-92C1-4C87-A9CF-25A04572B778}" type="pres">
      <dgm:prSet presAssocID="{D8B4551B-41D7-4222-B0DB-95E7B964A2A5}" presName="parentTextBox" presStyleLbl="node1" presStyleIdx="0" presStyleCnt="3"/>
      <dgm:spPr/>
    </dgm:pt>
    <dgm:pt modelId="{DCC52401-CC58-442D-ABC1-C51FDBDE5AA6}" type="pres">
      <dgm:prSet presAssocID="{E0AAC4C8-F7CA-43FC-8352-677FC1416A61}" presName="sp" presStyleCnt="0"/>
      <dgm:spPr/>
    </dgm:pt>
    <dgm:pt modelId="{602ECA14-6C4C-4D82-9D0B-94DA42ABC7AA}" type="pres">
      <dgm:prSet presAssocID="{BA3C6AF5-37BF-458C-9D9D-FEA98A472DD0}" presName="arrowAndChildren" presStyleCnt="0"/>
      <dgm:spPr/>
    </dgm:pt>
    <dgm:pt modelId="{0CC413BC-8483-4185-A922-88F8B8B99A8D}" type="pres">
      <dgm:prSet presAssocID="{BA3C6AF5-37BF-458C-9D9D-FEA98A472DD0}" presName="parentTextArrow" presStyleLbl="node1" presStyleIdx="1" presStyleCnt="3"/>
      <dgm:spPr/>
    </dgm:pt>
    <dgm:pt modelId="{74126867-CFF1-4C5D-82DD-8D179BA21B72}" type="pres">
      <dgm:prSet presAssocID="{E0A881C3-8A0D-48C4-8ACC-8978A3BE0E1E}" presName="sp" presStyleCnt="0"/>
      <dgm:spPr/>
    </dgm:pt>
    <dgm:pt modelId="{4AB82B59-236F-42E5-B7E8-AE0921DDED3B}" type="pres">
      <dgm:prSet presAssocID="{DFB3C5AF-1A3E-4C3D-AECC-0251FDE4B1F6}" presName="arrowAndChildren" presStyleCnt="0"/>
      <dgm:spPr/>
    </dgm:pt>
    <dgm:pt modelId="{6F39D248-0C3C-42E2-ABDC-942BF7A84A43}" type="pres">
      <dgm:prSet presAssocID="{DFB3C5AF-1A3E-4C3D-AECC-0251FDE4B1F6}" presName="parentTextArrow" presStyleLbl="node1" presStyleIdx="2" presStyleCnt="3"/>
      <dgm:spPr/>
    </dgm:pt>
  </dgm:ptLst>
  <dgm:cxnLst>
    <dgm:cxn modelId="{A5260D02-2E35-4296-85DF-DFDCBD8A07DA}" type="presOf" srcId="{DFB3C5AF-1A3E-4C3D-AECC-0251FDE4B1F6}" destId="{6F39D248-0C3C-42E2-ABDC-942BF7A84A43}" srcOrd="0" destOrd="0" presId="urn:microsoft.com/office/officeart/2005/8/layout/process4"/>
    <dgm:cxn modelId="{216BBE07-3EBF-40CB-B5E4-DE4CBD1D44C2}" type="presOf" srcId="{295463B7-3510-4687-8731-7DD840167DE4}" destId="{1E1BA422-6190-41E0-8FAD-367A18FD718A}" srcOrd="0" destOrd="0" presId="urn:microsoft.com/office/officeart/2005/8/layout/process4"/>
    <dgm:cxn modelId="{1DE4363C-CDB5-4F70-9849-2D8DFE963ED1}" srcId="{295463B7-3510-4687-8731-7DD840167DE4}" destId="{DFB3C5AF-1A3E-4C3D-AECC-0251FDE4B1F6}" srcOrd="0" destOrd="0" parTransId="{89B1DC6E-A984-45D0-AF02-0067ED916576}" sibTransId="{E0A881C3-8A0D-48C4-8ACC-8978A3BE0E1E}"/>
    <dgm:cxn modelId="{21B6BD5B-10DA-4918-9029-D092C67BEC54}" srcId="{295463B7-3510-4687-8731-7DD840167DE4}" destId="{BA3C6AF5-37BF-458C-9D9D-FEA98A472DD0}" srcOrd="1" destOrd="0" parTransId="{B4BA0333-0EF1-4E03-BFDD-A66609ECC212}" sibTransId="{E0AAC4C8-F7CA-43FC-8352-677FC1416A61}"/>
    <dgm:cxn modelId="{AD4CC5B0-9627-4C92-96F2-8F5B14D86C52}" srcId="{295463B7-3510-4687-8731-7DD840167DE4}" destId="{D8B4551B-41D7-4222-B0DB-95E7B964A2A5}" srcOrd="2" destOrd="0" parTransId="{FD3B8F1E-C16D-44E6-A9BD-6ECDFA653C55}" sibTransId="{FB6B734C-26B8-4586-9ACD-54E6E2BFAD0A}"/>
    <dgm:cxn modelId="{034065B3-2DF7-4E71-B8B3-2818FB77B6D3}" type="presOf" srcId="{BA3C6AF5-37BF-458C-9D9D-FEA98A472DD0}" destId="{0CC413BC-8483-4185-A922-88F8B8B99A8D}" srcOrd="0" destOrd="0" presId="urn:microsoft.com/office/officeart/2005/8/layout/process4"/>
    <dgm:cxn modelId="{276E1AEA-44F5-46A9-AC8B-B8AC0037C007}" type="presOf" srcId="{D8B4551B-41D7-4222-B0DB-95E7B964A2A5}" destId="{C1933974-92C1-4C87-A9CF-25A04572B778}" srcOrd="0" destOrd="0" presId="urn:microsoft.com/office/officeart/2005/8/layout/process4"/>
    <dgm:cxn modelId="{94D45AD7-70AE-4442-92CA-78E1304CA383}" type="presParOf" srcId="{1E1BA422-6190-41E0-8FAD-367A18FD718A}" destId="{CDCA3DA3-EEC5-479C-A353-720095476A3C}" srcOrd="0" destOrd="0" presId="urn:microsoft.com/office/officeart/2005/8/layout/process4"/>
    <dgm:cxn modelId="{1D14AD38-D84D-4857-AA87-99CA5E78CFA2}" type="presParOf" srcId="{CDCA3DA3-EEC5-479C-A353-720095476A3C}" destId="{C1933974-92C1-4C87-A9CF-25A04572B778}" srcOrd="0" destOrd="0" presId="urn:microsoft.com/office/officeart/2005/8/layout/process4"/>
    <dgm:cxn modelId="{7EB194CC-1CA2-496E-950E-E4E1AB6C3DF4}" type="presParOf" srcId="{1E1BA422-6190-41E0-8FAD-367A18FD718A}" destId="{DCC52401-CC58-442D-ABC1-C51FDBDE5AA6}" srcOrd="1" destOrd="0" presId="urn:microsoft.com/office/officeart/2005/8/layout/process4"/>
    <dgm:cxn modelId="{8BFAF834-9383-4DBD-8326-F01C4E2334BA}" type="presParOf" srcId="{1E1BA422-6190-41E0-8FAD-367A18FD718A}" destId="{602ECA14-6C4C-4D82-9D0B-94DA42ABC7AA}" srcOrd="2" destOrd="0" presId="urn:microsoft.com/office/officeart/2005/8/layout/process4"/>
    <dgm:cxn modelId="{8C30C3B5-BE56-459C-B7B1-4432A5850E16}" type="presParOf" srcId="{602ECA14-6C4C-4D82-9D0B-94DA42ABC7AA}" destId="{0CC413BC-8483-4185-A922-88F8B8B99A8D}" srcOrd="0" destOrd="0" presId="urn:microsoft.com/office/officeart/2005/8/layout/process4"/>
    <dgm:cxn modelId="{F224A3BD-C483-48BE-BECA-1914CDFD6D4B}" type="presParOf" srcId="{1E1BA422-6190-41E0-8FAD-367A18FD718A}" destId="{74126867-CFF1-4C5D-82DD-8D179BA21B72}" srcOrd="3" destOrd="0" presId="urn:microsoft.com/office/officeart/2005/8/layout/process4"/>
    <dgm:cxn modelId="{33ABB670-5F13-429E-A8C0-D801BF3AD10E}" type="presParOf" srcId="{1E1BA422-6190-41E0-8FAD-367A18FD718A}" destId="{4AB82B59-236F-42E5-B7E8-AE0921DDED3B}" srcOrd="4" destOrd="0" presId="urn:microsoft.com/office/officeart/2005/8/layout/process4"/>
    <dgm:cxn modelId="{0447EE9C-BA93-4DFE-B8B1-7E93AD40C160}" type="presParOf" srcId="{4AB82B59-236F-42E5-B7E8-AE0921DDED3B}" destId="{6F39D248-0C3C-42E2-ABDC-942BF7A84A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28863B-5008-4019-856A-0173D676388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6A355C-9C68-4D3E-869A-03190749B0F7}">
      <dgm:prSet custT="1"/>
      <dgm:spPr/>
      <dgm:t>
        <a:bodyPr/>
        <a:lstStyle/>
        <a:p>
          <a:r>
            <a:rPr lang="hu-HU" sz="2000" b="0" i="0" baseline="0" dirty="0"/>
            <a:t>A </a:t>
          </a:r>
          <a:r>
            <a:rPr lang="hu-HU" sz="2000" b="0" i="0" baseline="0" dirty="0" err="1"/>
            <a:t>posts.json</a:t>
          </a:r>
          <a:r>
            <a:rPr lang="hu-HU" sz="2000" b="0" i="0" baseline="0" dirty="0"/>
            <a:t> struktúrája egyszerűen leképezhető </a:t>
          </a:r>
          <a:r>
            <a:rPr lang="hu-HU" sz="2000" b="0" i="0" baseline="0" dirty="0" err="1"/>
            <a:t>MySQL</a:t>
          </a:r>
          <a:r>
            <a:rPr lang="hu-HU" sz="2000" b="0" i="0" baseline="0" dirty="0"/>
            <a:t>-ben.</a:t>
          </a:r>
          <a:endParaRPr lang="en-US" sz="2000" dirty="0"/>
        </a:p>
      </dgm:t>
    </dgm:pt>
    <dgm:pt modelId="{A037767A-6219-4C3A-B520-14151193A517}" type="parTrans" cxnId="{4CA00022-3F4C-4979-84B3-4264E5E56511}">
      <dgm:prSet/>
      <dgm:spPr/>
      <dgm:t>
        <a:bodyPr/>
        <a:lstStyle/>
        <a:p>
          <a:endParaRPr lang="en-US"/>
        </a:p>
      </dgm:t>
    </dgm:pt>
    <dgm:pt modelId="{4C52B955-2938-4306-862C-E6C73C4ED6C7}" type="sibTrans" cxnId="{4CA00022-3F4C-4979-84B3-4264E5E5651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913C225-F727-4E2B-B8D1-8708BC3B121E}">
      <dgm:prSet custT="1"/>
      <dgm:spPr/>
      <dgm:t>
        <a:bodyPr/>
        <a:lstStyle/>
        <a:p>
          <a:r>
            <a:rPr lang="hu-HU" sz="2000" b="0" i="0" baseline="0" dirty="0"/>
            <a:t>Egy </a:t>
          </a:r>
          <a:r>
            <a:rPr lang="hu-HU" sz="2000" b="0" i="0" baseline="0" dirty="0" err="1"/>
            <a:t>posts</a:t>
          </a:r>
          <a:r>
            <a:rPr lang="hu-HU" sz="2000" b="0" i="0" baseline="0" dirty="0"/>
            <a:t> tábla elegendő, de idegen kulccsal csatlakozik a </a:t>
          </a:r>
          <a:r>
            <a:rPr lang="hu-HU" sz="2000" b="0" i="0" baseline="0" dirty="0" err="1"/>
            <a:t>users</a:t>
          </a:r>
          <a:r>
            <a:rPr lang="hu-HU" sz="2000" b="0" i="0" baseline="0" dirty="0"/>
            <a:t> táblához.</a:t>
          </a:r>
          <a:endParaRPr lang="en-US" sz="2000" dirty="0"/>
        </a:p>
      </dgm:t>
    </dgm:pt>
    <dgm:pt modelId="{26199E39-68BA-4E32-A4B2-A85C30667D78}" type="parTrans" cxnId="{4C979FD0-2812-48B0-B1D4-F60FD3200430}">
      <dgm:prSet/>
      <dgm:spPr/>
      <dgm:t>
        <a:bodyPr/>
        <a:lstStyle/>
        <a:p>
          <a:endParaRPr lang="en-US"/>
        </a:p>
      </dgm:t>
    </dgm:pt>
    <dgm:pt modelId="{D5CCB091-A7DA-41F0-A146-EDF59B8E9EEA}" type="sibTrans" cxnId="{4C979FD0-2812-48B0-B1D4-F60FD320043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C5A5652-33D2-44EC-8B14-F7B467CF71FD}">
      <dgm:prSet custT="1"/>
      <dgm:spPr/>
      <dgm:t>
        <a:bodyPr/>
        <a:lstStyle/>
        <a:p>
          <a:r>
            <a:rPr lang="hu-HU" sz="2000" b="0" i="0" baseline="0" dirty="0"/>
            <a:t>A REST API biztosítja az adatok CRUD alapú kezelését.</a:t>
          </a:r>
          <a:endParaRPr lang="en-US" sz="2000" dirty="0"/>
        </a:p>
      </dgm:t>
    </dgm:pt>
    <dgm:pt modelId="{94F52AF9-EC92-4ABF-9BED-3F7850C267D2}" type="parTrans" cxnId="{E09258B1-8E5D-4AF6-9B72-3193885191BB}">
      <dgm:prSet/>
      <dgm:spPr/>
      <dgm:t>
        <a:bodyPr/>
        <a:lstStyle/>
        <a:p>
          <a:endParaRPr lang="en-US"/>
        </a:p>
      </dgm:t>
    </dgm:pt>
    <dgm:pt modelId="{15CD6451-06D2-4873-A4B5-C6F52D4E80A7}" type="sibTrans" cxnId="{E09258B1-8E5D-4AF6-9B72-3193885191B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88C74EB-D560-4921-8F37-86769C5BB865}">
      <dgm:prSet custT="1"/>
      <dgm:spPr/>
      <dgm:t>
        <a:bodyPr/>
        <a:lstStyle/>
        <a:p>
          <a:r>
            <a:rPr lang="hu-HU" sz="2000" b="0" i="0" baseline="0" dirty="0"/>
            <a:t>Az ilyen modellek jól skálázhatók és könnyen használhatók más alkalmazásokból is.</a:t>
          </a:r>
          <a:endParaRPr lang="en-US" sz="2000" dirty="0"/>
        </a:p>
      </dgm:t>
    </dgm:pt>
    <dgm:pt modelId="{1D8A9A16-F974-4C77-B2AE-8E3B1E8C9FCD}" type="parTrans" cxnId="{414E8923-5DDE-44D8-8ADB-A46BAF834159}">
      <dgm:prSet/>
      <dgm:spPr/>
      <dgm:t>
        <a:bodyPr/>
        <a:lstStyle/>
        <a:p>
          <a:endParaRPr lang="en-US"/>
        </a:p>
      </dgm:t>
    </dgm:pt>
    <dgm:pt modelId="{CD98C762-E5AB-4886-A679-1E1AC4BFE883}" type="sibTrans" cxnId="{414E8923-5DDE-44D8-8ADB-A46BAF83415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478ABFA-A11E-4BA3-BA3C-D8780DC58AB6}" type="pres">
      <dgm:prSet presAssocID="{B528863B-5008-4019-856A-0173D676388B}" presName="Name0" presStyleCnt="0">
        <dgm:presLayoutVars>
          <dgm:animLvl val="lvl"/>
          <dgm:resizeHandles val="exact"/>
        </dgm:presLayoutVars>
      </dgm:prSet>
      <dgm:spPr/>
    </dgm:pt>
    <dgm:pt modelId="{8BC08D32-6108-4113-915A-C8C8E8AAA5E8}" type="pres">
      <dgm:prSet presAssocID="{286A355C-9C68-4D3E-869A-03190749B0F7}" presName="compositeNode" presStyleCnt="0">
        <dgm:presLayoutVars>
          <dgm:bulletEnabled val="1"/>
        </dgm:presLayoutVars>
      </dgm:prSet>
      <dgm:spPr/>
    </dgm:pt>
    <dgm:pt modelId="{F2B38E55-97E4-4478-8490-037A7A6039B3}" type="pres">
      <dgm:prSet presAssocID="{286A355C-9C68-4D3E-869A-03190749B0F7}" presName="bgRect" presStyleLbl="bgAccFollowNode1" presStyleIdx="0" presStyleCnt="4"/>
      <dgm:spPr/>
    </dgm:pt>
    <dgm:pt modelId="{66B2C0EC-2C54-4917-95AC-13DFBB7A81B1}" type="pres">
      <dgm:prSet presAssocID="{4C52B955-2938-4306-862C-E6C73C4ED6C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A5A2741-C9B8-49E7-9FB3-E0DF2D5C7754}" type="pres">
      <dgm:prSet presAssocID="{286A355C-9C68-4D3E-869A-03190749B0F7}" presName="bottomLine" presStyleLbl="alignNode1" presStyleIdx="1" presStyleCnt="8">
        <dgm:presLayoutVars/>
      </dgm:prSet>
      <dgm:spPr/>
    </dgm:pt>
    <dgm:pt modelId="{6EA63728-0B1A-43CA-B097-9F9291ED8B51}" type="pres">
      <dgm:prSet presAssocID="{286A355C-9C68-4D3E-869A-03190749B0F7}" presName="nodeText" presStyleLbl="bgAccFollowNode1" presStyleIdx="0" presStyleCnt="4">
        <dgm:presLayoutVars>
          <dgm:bulletEnabled val="1"/>
        </dgm:presLayoutVars>
      </dgm:prSet>
      <dgm:spPr/>
    </dgm:pt>
    <dgm:pt modelId="{A28D120A-0109-4362-824D-39A5C898F002}" type="pres">
      <dgm:prSet presAssocID="{4C52B955-2938-4306-862C-E6C73C4ED6C7}" presName="sibTrans" presStyleCnt="0"/>
      <dgm:spPr/>
    </dgm:pt>
    <dgm:pt modelId="{AD406430-A9C3-4372-AF26-2F0099BA96A7}" type="pres">
      <dgm:prSet presAssocID="{7913C225-F727-4E2B-B8D1-8708BC3B121E}" presName="compositeNode" presStyleCnt="0">
        <dgm:presLayoutVars>
          <dgm:bulletEnabled val="1"/>
        </dgm:presLayoutVars>
      </dgm:prSet>
      <dgm:spPr/>
    </dgm:pt>
    <dgm:pt modelId="{F51D442E-A03B-4FB3-BD24-A70B72B858AF}" type="pres">
      <dgm:prSet presAssocID="{7913C225-F727-4E2B-B8D1-8708BC3B121E}" presName="bgRect" presStyleLbl="bgAccFollowNode1" presStyleIdx="1" presStyleCnt="4"/>
      <dgm:spPr/>
    </dgm:pt>
    <dgm:pt modelId="{A53B7109-5C3D-4BDB-9040-7B6225ABDBDE}" type="pres">
      <dgm:prSet presAssocID="{D5CCB091-A7DA-41F0-A146-EDF59B8E9EE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4BE924C-A969-4438-A4E7-7297990490E0}" type="pres">
      <dgm:prSet presAssocID="{7913C225-F727-4E2B-B8D1-8708BC3B121E}" presName="bottomLine" presStyleLbl="alignNode1" presStyleIdx="3" presStyleCnt="8">
        <dgm:presLayoutVars/>
      </dgm:prSet>
      <dgm:spPr/>
    </dgm:pt>
    <dgm:pt modelId="{8EB21FAA-2018-4A8F-9C7D-851A2AABEC82}" type="pres">
      <dgm:prSet presAssocID="{7913C225-F727-4E2B-B8D1-8708BC3B121E}" presName="nodeText" presStyleLbl="bgAccFollowNode1" presStyleIdx="1" presStyleCnt="4">
        <dgm:presLayoutVars>
          <dgm:bulletEnabled val="1"/>
        </dgm:presLayoutVars>
      </dgm:prSet>
      <dgm:spPr/>
    </dgm:pt>
    <dgm:pt modelId="{EB4F398D-9663-4BF1-A975-1CDAB8749920}" type="pres">
      <dgm:prSet presAssocID="{D5CCB091-A7DA-41F0-A146-EDF59B8E9EEA}" presName="sibTrans" presStyleCnt="0"/>
      <dgm:spPr/>
    </dgm:pt>
    <dgm:pt modelId="{38687068-3A75-4EBA-99D4-16F8CA64ED25}" type="pres">
      <dgm:prSet presAssocID="{FC5A5652-33D2-44EC-8B14-F7B467CF71FD}" presName="compositeNode" presStyleCnt="0">
        <dgm:presLayoutVars>
          <dgm:bulletEnabled val="1"/>
        </dgm:presLayoutVars>
      </dgm:prSet>
      <dgm:spPr/>
    </dgm:pt>
    <dgm:pt modelId="{CE801ACE-A4B0-4867-8C71-C976A8F1772D}" type="pres">
      <dgm:prSet presAssocID="{FC5A5652-33D2-44EC-8B14-F7B467CF71FD}" presName="bgRect" presStyleLbl="bgAccFollowNode1" presStyleIdx="2" presStyleCnt="4"/>
      <dgm:spPr/>
    </dgm:pt>
    <dgm:pt modelId="{06C76181-0BDD-40F7-AA22-311A72319AD6}" type="pres">
      <dgm:prSet presAssocID="{15CD6451-06D2-4873-A4B5-C6F52D4E80A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EAE99E8-CF3A-4126-8DE7-40A3D206E25B}" type="pres">
      <dgm:prSet presAssocID="{FC5A5652-33D2-44EC-8B14-F7B467CF71FD}" presName="bottomLine" presStyleLbl="alignNode1" presStyleIdx="5" presStyleCnt="8">
        <dgm:presLayoutVars/>
      </dgm:prSet>
      <dgm:spPr/>
    </dgm:pt>
    <dgm:pt modelId="{2D0A67CD-6BB2-40AB-85AE-D16338559931}" type="pres">
      <dgm:prSet presAssocID="{FC5A5652-33D2-44EC-8B14-F7B467CF71FD}" presName="nodeText" presStyleLbl="bgAccFollowNode1" presStyleIdx="2" presStyleCnt="4">
        <dgm:presLayoutVars>
          <dgm:bulletEnabled val="1"/>
        </dgm:presLayoutVars>
      </dgm:prSet>
      <dgm:spPr/>
    </dgm:pt>
    <dgm:pt modelId="{F31DCAF9-F6C4-4DA7-B9C1-96E4D4BA9F3F}" type="pres">
      <dgm:prSet presAssocID="{15CD6451-06D2-4873-A4B5-C6F52D4E80A7}" presName="sibTrans" presStyleCnt="0"/>
      <dgm:spPr/>
    </dgm:pt>
    <dgm:pt modelId="{0DEACDD2-73C5-4538-BAAD-BF0B735EDD3B}" type="pres">
      <dgm:prSet presAssocID="{888C74EB-D560-4921-8F37-86769C5BB865}" presName="compositeNode" presStyleCnt="0">
        <dgm:presLayoutVars>
          <dgm:bulletEnabled val="1"/>
        </dgm:presLayoutVars>
      </dgm:prSet>
      <dgm:spPr/>
    </dgm:pt>
    <dgm:pt modelId="{C8247EAD-FBEC-4B59-A64B-3080CAEAC616}" type="pres">
      <dgm:prSet presAssocID="{888C74EB-D560-4921-8F37-86769C5BB865}" presName="bgRect" presStyleLbl="bgAccFollowNode1" presStyleIdx="3" presStyleCnt="4"/>
      <dgm:spPr/>
    </dgm:pt>
    <dgm:pt modelId="{2B9248DC-E27A-425B-BC97-7164C4CE2D62}" type="pres">
      <dgm:prSet presAssocID="{CD98C762-E5AB-4886-A679-1E1AC4BFE88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D0686FD-8818-4875-BF2E-0DEAC351561E}" type="pres">
      <dgm:prSet presAssocID="{888C74EB-D560-4921-8F37-86769C5BB865}" presName="bottomLine" presStyleLbl="alignNode1" presStyleIdx="7" presStyleCnt="8">
        <dgm:presLayoutVars/>
      </dgm:prSet>
      <dgm:spPr/>
    </dgm:pt>
    <dgm:pt modelId="{7BC33927-0718-4643-88DA-469F0F13B965}" type="pres">
      <dgm:prSet presAssocID="{888C74EB-D560-4921-8F37-86769C5BB86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4D3650A-E51C-40B8-8AAD-D4A19995A8B2}" type="presOf" srcId="{888C74EB-D560-4921-8F37-86769C5BB865}" destId="{7BC33927-0718-4643-88DA-469F0F13B965}" srcOrd="1" destOrd="0" presId="urn:microsoft.com/office/officeart/2016/7/layout/BasicLinearProcessNumbered"/>
    <dgm:cxn modelId="{81A2370D-EC0F-4FF0-B0DF-F3AAED5F2AFA}" type="presOf" srcId="{FC5A5652-33D2-44EC-8B14-F7B467CF71FD}" destId="{CE801ACE-A4B0-4867-8C71-C976A8F1772D}" srcOrd="0" destOrd="0" presId="urn:microsoft.com/office/officeart/2016/7/layout/BasicLinearProcessNumbered"/>
    <dgm:cxn modelId="{4CA00022-3F4C-4979-84B3-4264E5E56511}" srcId="{B528863B-5008-4019-856A-0173D676388B}" destId="{286A355C-9C68-4D3E-869A-03190749B0F7}" srcOrd="0" destOrd="0" parTransId="{A037767A-6219-4C3A-B520-14151193A517}" sibTransId="{4C52B955-2938-4306-862C-E6C73C4ED6C7}"/>
    <dgm:cxn modelId="{414E8923-5DDE-44D8-8ADB-A46BAF834159}" srcId="{B528863B-5008-4019-856A-0173D676388B}" destId="{888C74EB-D560-4921-8F37-86769C5BB865}" srcOrd="3" destOrd="0" parTransId="{1D8A9A16-F974-4C77-B2AE-8E3B1E8C9FCD}" sibTransId="{CD98C762-E5AB-4886-A679-1E1AC4BFE883}"/>
    <dgm:cxn modelId="{60A6435E-09A6-4755-8B83-96C0B975B033}" type="presOf" srcId="{286A355C-9C68-4D3E-869A-03190749B0F7}" destId="{6EA63728-0B1A-43CA-B097-9F9291ED8B51}" srcOrd="1" destOrd="0" presId="urn:microsoft.com/office/officeart/2016/7/layout/BasicLinearProcessNumbered"/>
    <dgm:cxn modelId="{6D71655F-3B85-4A43-9244-036A7B442FCB}" type="presOf" srcId="{FC5A5652-33D2-44EC-8B14-F7B467CF71FD}" destId="{2D0A67CD-6BB2-40AB-85AE-D16338559931}" srcOrd="1" destOrd="0" presId="urn:microsoft.com/office/officeart/2016/7/layout/BasicLinearProcessNumbered"/>
    <dgm:cxn modelId="{2C222360-46AC-4FD9-ABC9-BB16FF3B0A3A}" type="presOf" srcId="{7913C225-F727-4E2B-B8D1-8708BC3B121E}" destId="{8EB21FAA-2018-4A8F-9C7D-851A2AABEC82}" srcOrd="1" destOrd="0" presId="urn:microsoft.com/office/officeart/2016/7/layout/BasicLinearProcessNumbered"/>
    <dgm:cxn modelId="{B3FE0150-0799-4AFC-BD2C-1F7F00868B5B}" type="presOf" srcId="{D5CCB091-A7DA-41F0-A146-EDF59B8E9EEA}" destId="{A53B7109-5C3D-4BDB-9040-7B6225ABDBDE}" srcOrd="0" destOrd="0" presId="urn:microsoft.com/office/officeart/2016/7/layout/BasicLinearProcessNumbered"/>
    <dgm:cxn modelId="{0B751474-53F1-46BF-B6D0-9F2396894C9D}" type="presOf" srcId="{4C52B955-2938-4306-862C-E6C73C4ED6C7}" destId="{66B2C0EC-2C54-4917-95AC-13DFBB7A81B1}" srcOrd="0" destOrd="0" presId="urn:microsoft.com/office/officeart/2016/7/layout/BasicLinearProcessNumbered"/>
    <dgm:cxn modelId="{6FF90959-4B30-42A0-A2A4-7E6DC93760B3}" type="presOf" srcId="{888C74EB-D560-4921-8F37-86769C5BB865}" destId="{C8247EAD-FBEC-4B59-A64B-3080CAEAC616}" srcOrd="0" destOrd="0" presId="urn:microsoft.com/office/officeart/2016/7/layout/BasicLinearProcessNumbered"/>
    <dgm:cxn modelId="{C3380A8E-1C9D-44A8-A139-5DDFB53AB350}" type="presOf" srcId="{286A355C-9C68-4D3E-869A-03190749B0F7}" destId="{F2B38E55-97E4-4478-8490-037A7A6039B3}" srcOrd="0" destOrd="0" presId="urn:microsoft.com/office/officeart/2016/7/layout/BasicLinearProcessNumbered"/>
    <dgm:cxn modelId="{96789FA6-8159-446C-8848-F1FB70828591}" type="presOf" srcId="{15CD6451-06D2-4873-A4B5-C6F52D4E80A7}" destId="{06C76181-0BDD-40F7-AA22-311A72319AD6}" srcOrd="0" destOrd="0" presId="urn:microsoft.com/office/officeart/2016/7/layout/BasicLinearProcessNumbered"/>
    <dgm:cxn modelId="{1A0A02AE-DAE7-41FF-95A4-105D3AB6EF3E}" type="presOf" srcId="{7913C225-F727-4E2B-B8D1-8708BC3B121E}" destId="{F51D442E-A03B-4FB3-BD24-A70B72B858AF}" srcOrd="0" destOrd="0" presId="urn:microsoft.com/office/officeart/2016/7/layout/BasicLinearProcessNumbered"/>
    <dgm:cxn modelId="{E09258B1-8E5D-4AF6-9B72-3193885191BB}" srcId="{B528863B-5008-4019-856A-0173D676388B}" destId="{FC5A5652-33D2-44EC-8B14-F7B467CF71FD}" srcOrd="2" destOrd="0" parTransId="{94F52AF9-EC92-4ABF-9BED-3F7850C267D2}" sibTransId="{15CD6451-06D2-4873-A4B5-C6F52D4E80A7}"/>
    <dgm:cxn modelId="{645FF5B7-8DC8-4227-955F-6C3ED2104906}" type="presOf" srcId="{B528863B-5008-4019-856A-0173D676388B}" destId="{F478ABFA-A11E-4BA3-BA3C-D8780DC58AB6}" srcOrd="0" destOrd="0" presId="urn:microsoft.com/office/officeart/2016/7/layout/BasicLinearProcessNumbered"/>
    <dgm:cxn modelId="{4C979FD0-2812-48B0-B1D4-F60FD3200430}" srcId="{B528863B-5008-4019-856A-0173D676388B}" destId="{7913C225-F727-4E2B-B8D1-8708BC3B121E}" srcOrd="1" destOrd="0" parTransId="{26199E39-68BA-4E32-A4B2-A85C30667D78}" sibTransId="{D5CCB091-A7DA-41F0-A146-EDF59B8E9EEA}"/>
    <dgm:cxn modelId="{692C1EDF-0FEB-4736-928E-1CFCC25E09B1}" type="presOf" srcId="{CD98C762-E5AB-4886-A679-1E1AC4BFE883}" destId="{2B9248DC-E27A-425B-BC97-7164C4CE2D62}" srcOrd="0" destOrd="0" presId="urn:microsoft.com/office/officeart/2016/7/layout/BasicLinearProcessNumbered"/>
    <dgm:cxn modelId="{6311969D-6023-46DF-A917-F62A7B0DA3E7}" type="presParOf" srcId="{F478ABFA-A11E-4BA3-BA3C-D8780DC58AB6}" destId="{8BC08D32-6108-4113-915A-C8C8E8AAA5E8}" srcOrd="0" destOrd="0" presId="urn:microsoft.com/office/officeart/2016/7/layout/BasicLinearProcessNumbered"/>
    <dgm:cxn modelId="{A7102BC2-7C30-4BC7-BFDB-1C910EFF9911}" type="presParOf" srcId="{8BC08D32-6108-4113-915A-C8C8E8AAA5E8}" destId="{F2B38E55-97E4-4478-8490-037A7A6039B3}" srcOrd="0" destOrd="0" presId="urn:microsoft.com/office/officeart/2016/7/layout/BasicLinearProcessNumbered"/>
    <dgm:cxn modelId="{186E2DD1-923F-4A91-9086-FE19E3B7FC6C}" type="presParOf" srcId="{8BC08D32-6108-4113-915A-C8C8E8AAA5E8}" destId="{66B2C0EC-2C54-4917-95AC-13DFBB7A81B1}" srcOrd="1" destOrd="0" presId="urn:microsoft.com/office/officeart/2016/7/layout/BasicLinearProcessNumbered"/>
    <dgm:cxn modelId="{345E0AF2-411F-43AA-9408-57531E02F7FC}" type="presParOf" srcId="{8BC08D32-6108-4113-915A-C8C8E8AAA5E8}" destId="{8A5A2741-C9B8-49E7-9FB3-E0DF2D5C7754}" srcOrd="2" destOrd="0" presId="urn:microsoft.com/office/officeart/2016/7/layout/BasicLinearProcessNumbered"/>
    <dgm:cxn modelId="{1D99BF6A-79A0-4E9B-A7D9-66F5DBE05770}" type="presParOf" srcId="{8BC08D32-6108-4113-915A-C8C8E8AAA5E8}" destId="{6EA63728-0B1A-43CA-B097-9F9291ED8B51}" srcOrd="3" destOrd="0" presId="urn:microsoft.com/office/officeart/2016/7/layout/BasicLinearProcessNumbered"/>
    <dgm:cxn modelId="{6F2A41D1-90EE-4B83-9DD7-9308807D6657}" type="presParOf" srcId="{F478ABFA-A11E-4BA3-BA3C-D8780DC58AB6}" destId="{A28D120A-0109-4362-824D-39A5C898F002}" srcOrd="1" destOrd="0" presId="urn:microsoft.com/office/officeart/2016/7/layout/BasicLinearProcessNumbered"/>
    <dgm:cxn modelId="{33BD6599-4C68-4DD0-8AB3-411A7F33F84D}" type="presParOf" srcId="{F478ABFA-A11E-4BA3-BA3C-D8780DC58AB6}" destId="{AD406430-A9C3-4372-AF26-2F0099BA96A7}" srcOrd="2" destOrd="0" presId="urn:microsoft.com/office/officeart/2016/7/layout/BasicLinearProcessNumbered"/>
    <dgm:cxn modelId="{3A734079-F5FF-4BD4-BAEB-E96057330D3B}" type="presParOf" srcId="{AD406430-A9C3-4372-AF26-2F0099BA96A7}" destId="{F51D442E-A03B-4FB3-BD24-A70B72B858AF}" srcOrd="0" destOrd="0" presId="urn:microsoft.com/office/officeart/2016/7/layout/BasicLinearProcessNumbered"/>
    <dgm:cxn modelId="{9242F04E-415F-44BC-8522-D1AB57BBA7A0}" type="presParOf" srcId="{AD406430-A9C3-4372-AF26-2F0099BA96A7}" destId="{A53B7109-5C3D-4BDB-9040-7B6225ABDBDE}" srcOrd="1" destOrd="0" presId="urn:microsoft.com/office/officeart/2016/7/layout/BasicLinearProcessNumbered"/>
    <dgm:cxn modelId="{30FF661E-1418-47B9-BD16-57766D4A6C53}" type="presParOf" srcId="{AD406430-A9C3-4372-AF26-2F0099BA96A7}" destId="{C4BE924C-A969-4438-A4E7-7297990490E0}" srcOrd="2" destOrd="0" presId="urn:microsoft.com/office/officeart/2016/7/layout/BasicLinearProcessNumbered"/>
    <dgm:cxn modelId="{652B09C0-E50E-4909-81B2-0A64814AF811}" type="presParOf" srcId="{AD406430-A9C3-4372-AF26-2F0099BA96A7}" destId="{8EB21FAA-2018-4A8F-9C7D-851A2AABEC82}" srcOrd="3" destOrd="0" presId="urn:microsoft.com/office/officeart/2016/7/layout/BasicLinearProcessNumbered"/>
    <dgm:cxn modelId="{C28EA8D1-8A1E-49BD-8F5B-C537CD1E1503}" type="presParOf" srcId="{F478ABFA-A11E-4BA3-BA3C-D8780DC58AB6}" destId="{EB4F398D-9663-4BF1-A975-1CDAB8749920}" srcOrd="3" destOrd="0" presId="urn:microsoft.com/office/officeart/2016/7/layout/BasicLinearProcessNumbered"/>
    <dgm:cxn modelId="{1D75ED82-94BA-45F1-85DE-66560DE46EED}" type="presParOf" srcId="{F478ABFA-A11E-4BA3-BA3C-D8780DC58AB6}" destId="{38687068-3A75-4EBA-99D4-16F8CA64ED25}" srcOrd="4" destOrd="0" presId="urn:microsoft.com/office/officeart/2016/7/layout/BasicLinearProcessNumbered"/>
    <dgm:cxn modelId="{48D3112A-6E96-472F-A3EE-5BEE8643DD55}" type="presParOf" srcId="{38687068-3A75-4EBA-99D4-16F8CA64ED25}" destId="{CE801ACE-A4B0-4867-8C71-C976A8F1772D}" srcOrd="0" destOrd="0" presId="urn:microsoft.com/office/officeart/2016/7/layout/BasicLinearProcessNumbered"/>
    <dgm:cxn modelId="{6F44A8A7-55B0-4EAD-AB3C-C831FAC56251}" type="presParOf" srcId="{38687068-3A75-4EBA-99D4-16F8CA64ED25}" destId="{06C76181-0BDD-40F7-AA22-311A72319AD6}" srcOrd="1" destOrd="0" presId="urn:microsoft.com/office/officeart/2016/7/layout/BasicLinearProcessNumbered"/>
    <dgm:cxn modelId="{F0ED8199-40C2-45DE-9352-899538CE7329}" type="presParOf" srcId="{38687068-3A75-4EBA-99D4-16F8CA64ED25}" destId="{EEAE99E8-CF3A-4126-8DE7-40A3D206E25B}" srcOrd="2" destOrd="0" presId="urn:microsoft.com/office/officeart/2016/7/layout/BasicLinearProcessNumbered"/>
    <dgm:cxn modelId="{375D16E4-E7F1-4A0A-86D4-F96283837519}" type="presParOf" srcId="{38687068-3A75-4EBA-99D4-16F8CA64ED25}" destId="{2D0A67CD-6BB2-40AB-85AE-D16338559931}" srcOrd="3" destOrd="0" presId="urn:microsoft.com/office/officeart/2016/7/layout/BasicLinearProcessNumbered"/>
    <dgm:cxn modelId="{3D207910-35E6-40D2-80E8-570A3EA7459E}" type="presParOf" srcId="{F478ABFA-A11E-4BA3-BA3C-D8780DC58AB6}" destId="{F31DCAF9-F6C4-4DA7-B9C1-96E4D4BA9F3F}" srcOrd="5" destOrd="0" presId="urn:microsoft.com/office/officeart/2016/7/layout/BasicLinearProcessNumbered"/>
    <dgm:cxn modelId="{0898B0C1-7A32-4717-8685-BA15EFB90A0C}" type="presParOf" srcId="{F478ABFA-A11E-4BA3-BA3C-D8780DC58AB6}" destId="{0DEACDD2-73C5-4538-BAAD-BF0B735EDD3B}" srcOrd="6" destOrd="0" presId="urn:microsoft.com/office/officeart/2016/7/layout/BasicLinearProcessNumbered"/>
    <dgm:cxn modelId="{555BC592-FB63-467C-A3BE-E9FF162E20AE}" type="presParOf" srcId="{0DEACDD2-73C5-4538-BAAD-BF0B735EDD3B}" destId="{C8247EAD-FBEC-4B59-A64B-3080CAEAC616}" srcOrd="0" destOrd="0" presId="urn:microsoft.com/office/officeart/2016/7/layout/BasicLinearProcessNumbered"/>
    <dgm:cxn modelId="{92D8D1F2-F67B-440D-B905-678CCB1F2B49}" type="presParOf" srcId="{0DEACDD2-73C5-4538-BAAD-BF0B735EDD3B}" destId="{2B9248DC-E27A-425B-BC97-7164C4CE2D62}" srcOrd="1" destOrd="0" presId="urn:microsoft.com/office/officeart/2016/7/layout/BasicLinearProcessNumbered"/>
    <dgm:cxn modelId="{7E79610D-03EE-4C0A-B16F-98A3E1B3EA86}" type="presParOf" srcId="{0DEACDD2-73C5-4538-BAAD-BF0B735EDD3B}" destId="{1D0686FD-8818-4875-BF2E-0DEAC351561E}" srcOrd="2" destOrd="0" presId="urn:microsoft.com/office/officeart/2016/7/layout/BasicLinearProcessNumbered"/>
    <dgm:cxn modelId="{CA9BE162-2F79-4A34-95F7-FF000E5B73DC}" type="presParOf" srcId="{0DEACDD2-73C5-4538-BAAD-BF0B735EDD3B}" destId="{7BC33927-0718-4643-88DA-469F0F13B96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79F1C-C397-4CD5-AC50-C09571026A11}">
      <dsp:nvSpPr>
        <dsp:cNvPr id="0" name=""/>
        <dsp:cNvSpPr/>
      </dsp:nvSpPr>
      <dsp:spPr>
        <a:xfrm>
          <a:off x="0" y="2573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A JSON minden eleme az alábbi tulajdonságokat tartalmazza:</a:t>
          </a:r>
          <a:endParaRPr lang="en-US" sz="2000" kern="1200"/>
        </a:p>
      </dsp:txBody>
      <dsp:txXfrm>
        <a:off x="37125" y="294462"/>
        <a:ext cx="6735340" cy="686250"/>
      </dsp:txXfrm>
    </dsp:sp>
    <dsp:sp modelId="{89BB8081-3B05-4847-9404-98CEA0B01E92}">
      <dsp:nvSpPr>
        <dsp:cNvPr id="0" name=""/>
        <dsp:cNvSpPr/>
      </dsp:nvSpPr>
      <dsp:spPr>
        <a:xfrm>
          <a:off x="0" y="10754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 err="1"/>
            <a:t>userId</a:t>
          </a:r>
          <a:r>
            <a:rPr lang="hu-HU" sz="2000" kern="1200" dirty="0"/>
            <a:t> – A szerző azonosítója (kapcsolódik egy másik felhasználói listához)</a:t>
          </a:r>
          <a:endParaRPr lang="en-US" sz="2000" kern="1200" dirty="0"/>
        </a:p>
      </dsp:txBody>
      <dsp:txXfrm>
        <a:off x="37125" y="1112562"/>
        <a:ext cx="6735340" cy="686250"/>
      </dsp:txXfrm>
    </dsp:sp>
    <dsp:sp modelId="{0D1D016C-90A8-4D7B-BCD1-4D7534864BCE}">
      <dsp:nvSpPr>
        <dsp:cNvPr id="0" name=""/>
        <dsp:cNvSpPr/>
      </dsp:nvSpPr>
      <dsp:spPr>
        <a:xfrm>
          <a:off x="0" y="18935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id</a:t>
          </a:r>
          <a:r>
            <a:rPr lang="hu-HU" sz="2000" kern="1200"/>
            <a:t> – Egyedi azonosító (minden bejegyzéshez más)</a:t>
          </a:r>
          <a:endParaRPr lang="en-US" sz="2000" kern="1200"/>
        </a:p>
      </dsp:txBody>
      <dsp:txXfrm>
        <a:off x="37125" y="1930662"/>
        <a:ext cx="6735340" cy="686250"/>
      </dsp:txXfrm>
    </dsp:sp>
    <dsp:sp modelId="{370B9147-AD89-484B-A022-F711D647D713}">
      <dsp:nvSpPr>
        <dsp:cNvPr id="0" name=""/>
        <dsp:cNvSpPr/>
      </dsp:nvSpPr>
      <dsp:spPr>
        <a:xfrm>
          <a:off x="0" y="27116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title</a:t>
          </a:r>
          <a:r>
            <a:rPr lang="hu-HU" sz="2000" kern="1200"/>
            <a:t> – A bejegyzés címe</a:t>
          </a:r>
          <a:endParaRPr lang="en-US" sz="2000" kern="1200"/>
        </a:p>
      </dsp:txBody>
      <dsp:txXfrm>
        <a:off x="37125" y="2748762"/>
        <a:ext cx="6735340" cy="686250"/>
      </dsp:txXfrm>
    </dsp:sp>
    <dsp:sp modelId="{EC9E2C64-6C47-45B1-8500-CED6063BF3CB}">
      <dsp:nvSpPr>
        <dsp:cNvPr id="0" name=""/>
        <dsp:cNvSpPr/>
      </dsp:nvSpPr>
      <dsp:spPr>
        <a:xfrm>
          <a:off x="0" y="35297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body</a:t>
          </a:r>
          <a:r>
            <a:rPr lang="hu-HU" sz="2000" kern="1200"/>
            <a:t> – A bejegyzés szövegtartalma</a:t>
          </a:r>
          <a:endParaRPr lang="en-US" sz="2000" kern="1200"/>
        </a:p>
      </dsp:txBody>
      <dsp:txXfrm>
        <a:off x="37125" y="3566862"/>
        <a:ext cx="6735340" cy="686250"/>
      </dsp:txXfrm>
    </dsp:sp>
    <dsp:sp modelId="{10A1B2A5-D096-4A0A-BE13-C47383CB2365}">
      <dsp:nvSpPr>
        <dsp:cNvPr id="0" name=""/>
        <dsp:cNvSpPr/>
      </dsp:nvSpPr>
      <dsp:spPr>
        <a:xfrm>
          <a:off x="0" y="43478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A mezők egyszerű adattípusokat tartalmaznak (szám és szöveg), amelyek könnyen átültethetők relációs adatbázis mezőibe.</a:t>
          </a:r>
          <a:endParaRPr lang="en-US" sz="2000" kern="1200" dirty="0"/>
        </a:p>
      </dsp:txBody>
      <dsp:txXfrm>
        <a:off x="37125" y="4384962"/>
        <a:ext cx="6735340" cy="68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33974-92C1-4C87-A9CF-25A04572B778}">
      <dsp:nvSpPr>
        <dsp:cNvPr id="0" name=""/>
        <dsp:cNvSpPr/>
      </dsp:nvSpPr>
      <dsp:spPr>
        <a:xfrm>
          <a:off x="0" y="3972164"/>
          <a:ext cx="6151562" cy="1303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Ez a kapcsolat rendezetten összeköti a felhasználókat a saját bejegyzéseikkel.</a:t>
          </a:r>
          <a:endParaRPr lang="en-US" sz="2200" kern="1200" dirty="0"/>
        </a:p>
      </dsp:txBody>
      <dsp:txXfrm>
        <a:off x="0" y="3972164"/>
        <a:ext cx="6151562" cy="1303752"/>
      </dsp:txXfrm>
    </dsp:sp>
    <dsp:sp modelId="{0CC413BC-8483-4185-A922-88F8B8B99A8D}">
      <dsp:nvSpPr>
        <dsp:cNvPr id="0" name=""/>
        <dsp:cNvSpPr/>
      </dsp:nvSpPr>
      <dsp:spPr>
        <a:xfrm rot="10800000">
          <a:off x="0" y="1986548"/>
          <a:ext cx="6151562" cy="200517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A </a:t>
          </a:r>
          <a:r>
            <a:rPr lang="hu-HU" sz="2200" b="0" i="0" kern="1200" baseline="0" dirty="0" err="1"/>
            <a:t>posts</a:t>
          </a:r>
          <a:r>
            <a:rPr lang="hu-HU" sz="2200" b="0" i="0" kern="1200" baseline="0" dirty="0"/>
            <a:t> táblában a </a:t>
          </a:r>
          <a:r>
            <a:rPr lang="hu-HU" sz="2200" b="0" i="0" kern="1200" baseline="0" dirty="0" err="1"/>
            <a:t>user_id</a:t>
          </a:r>
          <a:r>
            <a:rPr lang="hu-HU" sz="2200" b="0" i="0" kern="1200" baseline="0" dirty="0"/>
            <a:t> mező jelzi, hogy ki írta a bejegyzést.</a:t>
          </a:r>
          <a:br>
            <a:rPr lang="hu-HU" sz="2200" b="0" i="0" kern="1200" baseline="0" dirty="0"/>
          </a:br>
          <a:r>
            <a:rPr lang="hu-HU" sz="2200" b="0" i="0" kern="1200" baseline="0" dirty="0"/>
            <a:t>Ez az érték a </a:t>
          </a:r>
          <a:r>
            <a:rPr lang="hu-HU" sz="2200" b="0" i="0" kern="1200" baseline="0" dirty="0" err="1"/>
            <a:t>users</a:t>
          </a:r>
          <a:r>
            <a:rPr lang="hu-HU" sz="2200" b="0" i="0" kern="1200" baseline="0" dirty="0"/>
            <a:t> tábla </a:t>
          </a:r>
          <a:r>
            <a:rPr lang="hu-HU" sz="2200" b="0" i="0" kern="1200" baseline="0" dirty="0" err="1"/>
            <a:t>id</a:t>
          </a:r>
          <a:r>
            <a:rPr lang="hu-HU" sz="2200" b="0" i="0" kern="1200" baseline="0" dirty="0"/>
            <a:t> mezőjére hivatkozik (idegen kulcs).</a:t>
          </a:r>
          <a:endParaRPr lang="en-US" sz="2200" kern="1200" dirty="0"/>
        </a:p>
      </dsp:txBody>
      <dsp:txXfrm rot="10800000">
        <a:off x="0" y="1986548"/>
        <a:ext cx="6151562" cy="1302901"/>
      </dsp:txXfrm>
    </dsp:sp>
    <dsp:sp modelId="{6F39D248-0C3C-42E2-ABDC-942BF7A84A43}">
      <dsp:nvSpPr>
        <dsp:cNvPr id="0" name=""/>
        <dsp:cNvSpPr/>
      </dsp:nvSpPr>
      <dsp:spPr>
        <a:xfrm rot="10800000">
          <a:off x="0" y="932"/>
          <a:ext cx="6151562" cy="2005172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Egy felhasználó több bejegyzést is írhat → </a:t>
          </a:r>
          <a:r>
            <a:rPr lang="hu-HU" sz="2200" b="1" i="0" kern="1200" baseline="0" dirty="0"/>
            <a:t>1:N kapcsolat</a:t>
          </a:r>
          <a:r>
            <a:rPr lang="hu-HU" sz="2200" b="0" i="0" kern="1200" baseline="0" dirty="0"/>
            <a:t> a </a:t>
          </a:r>
          <a:r>
            <a:rPr lang="hu-HU" sz="2200" b="0" i="0" kern="1200" baseline="0" dirty="0" err="1"/>
            <a:t>users</a:t>
          </a:r>
          <a:r>
            <a:rPr lang="hu-HU" sz="2200" b="0" i="0" kern="1200" baseline="0" dirty="0"/>
            <a:t> és </a:t>
          </a:r>
          <a:r>
            <a:rPr lang="hu-HU" sz="2200" b="0" i="0" kern="1200" baseline="0" dirty="0" err="1"/>
            <a:t>posts</a:t>
          </a:r>
          <a:r>
            <a:rPr lang="hu-HU" sz="2200" b="0" i="0" kern="1200" baseline="0" dirty="0"/>
            <a:t> táblák között.</a:t>
          </a:r>
          <a:endParaRPr lang="en-US" sz="2200" kern="1200" dirty="0"/>
        </a:p>
      </dsp:txBody>
      <dsp:txXfrm rot="10800000">
        <a:off x="0" y="932"/>
        <a:ext cx="6151562" cy="1302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38E55-97E4-4478-8490-037A7A6039B3}">
      <dsp:nvSpPr>
        <dsp:cNvPr id="0" name=""/>
        <dsp:cNvSpPr/>
      </dsp:nvSpPr>
      <dsp:spPr>
        <a:xfrm>
          <a:off x="3006" y="0"/>
          <a:ext cx="2385020" cy="310774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 </a:t>
          </a:r>
          <a:r>
            <a:rPr lang="hu-HU" sz="2000" b="0" i="0" kern="1200" baseline="0" dirty="0" err="1"/>
            <a:t>posts.json</a:t>
          </a:r>
          <a:r>
            <a:rPr lang="hu-HU" sz="2000" b="0" i="0" kern="1200" baseline="0" dirty="0"/>
            <a:t> struktúrája egyszerűen leképezhető </a:t>
          </a:r>
          <a:r>
            <a:rPr lang="hu-HU" sz="2000" b="0" i="0" kern="1200" baseline="0" dirty="0" err="1"/>
            <a:t>MySQL</a:t>
          </a:r>
          <a:r>
            <a:rPr lang="hu-HU" sz="2000" b="0" i="0" kern="1200" baseline="0" dirty="0"/>
            <a:t>-ben.</a:t>
          </a:r>
          <a:endParaRPr lang="en-US" sz="2000" kern="1200" dirty="0"/>
        </a:p>
      </dsp:txBody>
      <dsp:txXfrm>
        <a:off x="3006" y="1180944"/>
        <a:ext cx="2385020" cy="1864648"/>
      </dsp:txXfrm>
    </dsp:sp>
    <dsp:sp modelId="{66B2C0EC-2C54-4917-95AC-13DFBB7A81B1}">
      <dsp:nvSpPr>
        <dsp:cNvPr id="0" name=""/>
        <dsp:cNvSpPr/>
      </dsp:nvSpPr>
      <dsp:spPr>
        <a:xfrm>
          <a:off x="729354" y="310774"/>
          <a:ext cx="932324" cy="932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65890" y="447310"/>
        <a:ext cx="659252" cy="659252"/>
      </dsp:txXfrm>
    </dsp:sp>
    <dsp:sp modelId="{8A5A2741-C9B8-49E7-9FB3-E0DF2D5C7754}">
      <dsp:nvSpPr>
        <dsp:cNvPr id="0" name=""/>
        <dsp:cNvSpPr/>
      </dsp:nvSpPr>
      <dsp:spPr>
        <a:xfrm>
          <a:off x="3006" y="3107676"/>
          <a:ext cx="238502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D442E-A03B-4FB3-BD24-A70B72B858AF}">
      <dsp:nvSpPr>
        <dsp:cNvPr id="0" name=""/>
        <dsp:cNvSpPr/>
      </dsp:nvSpPr>
      <dsp:spPr>
        <a:xfrm>
          <a:off x="2626528" y="0"/>
          <a:ext cx="2385020" cy="310774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Egy </a:t>
          </a:r>
          <a:r>
            <a:rPr lang="hu-HU" sz="2000" b="0" i="0" kern="1200" baseline="0" dirty="0" err="1"/>
            <a:t>posts</a:t>
          </a:r>
          <a:r>
            <a:rPr lang="hu-HU" sz="2000" b="0" i="0" kern="1200" baseline="0" dirty="0"/>
            <a:t> tábla elegendő, de idegen kulccsal csatlakozik a </a:t>
          </a:r>
          <a:r>
            <a:rPr lang="hu-HU" sz="2000" b="0" i="0" kern="1200" baseline="0" dirty="0" err="1"/>
            <a:t>users</a:t>
          </a:r>
          <a:r>
            <a:rPr lang="hu-HU" sz="2000" b="0" i="0" kern="1200" baseline="0" dirty="0"/>
            <a:t> táblához.</a:t>
          </a:r>
          <a:endParaRPr lang="en-US" sz="2000" kern="1200" dirty="0"/>
        </a:p>
      </dsp:txBody>
      <dsp:txXfrm>
        <a:off x="2626528" y="1180944"/>
        <a:ext cx="2385020" cy="1864648"/>
      </dsp:txXfrm>
    </dsp:sp>
    <dsp:sp modelId="{A53B7109-5C3D-4BDB-9040-7B6225ABDBDE}">
      <dsp:nvSpPr>
        <dsp:cNvPr id="0" name=""/>
        <dsp:cNvSpPr/>
      </dsp:nvSpPr>
      <dsp:spPr>
        <a:xfrm>
          <a:off x="3352876" y="310774"/>
          <a:ext cx="932324" cy="932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489412" y="447310"/>
        <a:ext cx="659252" cy="659252"/>
      </dsp:txXfrm>
    </dsp:sp>
    <dsp:sp modelId="{C4BE924C-A969-4438-A4E7-7297990490E0}">
      <dsp:nvSpPr>
        <dsp:cNvPr id="0" name=""/>
        <dsp:cNvSpPr/>
      </dsp:nvSpPr>
      <dsp:spPr>
        <a:xfrm>
          <a:off x="2626528" y="3107676"/>
          <a:ext cx="238502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01ACE-A4B0-4867-8C71-C976A8F1772D}">
      <dsp:nvSpPr>
        <dsp:cNvPr id="0" name=""/>
        <dsp:cNvSpPr/>
      </dsp:nvSpPr>
      <dsp:spPr>
        <a:xfrm>
          <a:off x="5250051" y="0"/>
          <a:ext cx="2385020" cy="310774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 REST API biztosítja az adatok CRUD alapú kezelését.</a:t>
          </a:r>
          <a:endParaRPr lang="en-US" sz="2000" kern="1200" dirty="0"/>
        </a:p>
      </dsp:txBody>
      <dsp:txXfrm>
        <a:off x="5250051" y="1180944"/>
        <a:ext cx="2385020" cy="1864648"/>
      </dsp:txXfrm>
    </dsp:sp>
    <dsp:sp modelId="{06C76181-0BDD-40F7-AA22-311A72319AD6}">
      <dsp:nvSpPr>
        <dsp:cNvPr id="0" name=""/>
        <dsp:cNvSpPr/>
      </dsp:nvSpPr>
      <dsp:spPr>
        <a:xfrm>
          <a:off x="5976398" y="310774"/>
          <a:ext cx="932324" cy="932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112934" y="447310"/>
        <a:ext cx="659252" cy="659252"/>
      </dsp:txXfrm>
    </dsp:sp>
    <dsp:sp modelId="{EEAE99E8-CF3A-4126-8DE7-40A3D206E25B}">
      <dsp:nvSpPr>
        <dsp:cNvPr id="0" name=""/>
        <dsp:cNvSpPr/>
      </dsp:nvSpPr>
      <dsp:spPr>
        <a:xfrm>
          <a:off x="5250051" y="3107676"/>
          <a:ext cx="238502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47EAD-FBEC-4B59-A64B-3080CAEAC616}">
      <dsp:nvSpPr>
        <dsp:cNvPr id="0" name=""/>
        <dsp:cNvSpPr/>
      </dsp:nvSpPr>
      <dsp:spPr>
        <a:xfrm>
          <a:off x="7873573" y="0"/>
          <a:ext cx="2385020" cy="310774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Az ilyen modellek jól skálázhatók és könnyen használhatók más alkalmazásokból is.</a:t>
          </a:r>
          <a:endParaRPr lang="en-US" sz="2000" kern="1200" dirty="0"/>
        </a:p>
      </dsp:txBody>
      <dsp:txXfrm>
        <a:off x="7873573" y="1180944"/>
        <a:ext cx="2385020" cy="1864648"/>
      </dsp:txXfrm>
    </dsp:sp>
    <dsp:sp modelId="{2B9248DC-E27A-425B-BC97-7164C4CE2D62}">
      <dsp:nvSpPr>
        <dsp:cNvPr id="0" name=""/>
        <dsp:cNvSpPr/>
      </dsp:nvSpPr>
      <dsp:spPr>
        <a:xfrm>
          <a:off x="8599921" y="310774"/>
          <a:ext cx="932324" cy="932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8736457" y="447310"/>
        <a:ext cx="659252" cy="659252"/>
      </dsp:txXfrm>
    </dsp:sp>
    <dsp:sp modelId="{1D0686FD-8818-4875-BF2E-0DEAC351561E}">
      <dsp:nvSpPr>
        <dsp:cNvPr id="0" name=""/>
        <dsp:cNvSpPr/>
      </dsp:nvSpPr>
      <dsp:spPr>
        <a:xfrm>
          <a:off x="7873573" y="3107676"/>
          <a:ext cx="2385020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0B99DEA-4D78-4859-978F-EA10E3B48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5503C29-2F2A-4FD7-ADBA-7366328B78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C05BD-DC7B-4C5E-B5A5-4BFE3A782C32}" type="datetime1">
              <a:rPr lang="hu-HU" smtClean="0"/>
              <a:t>2025. 05. 16.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4BCF44E-D4BC-4BAF-8936-F80AEC65B5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A2EFE0-FE7E-4FB2-B609-32D34620BC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DEFF4-5D40-4B93-A56E-C27866222F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8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A87C7-7519-4D67-86B1-4C59B63E80B8}" type="datetime1">
              <a:rPr lang="hu-HU" smtClean="0"/>
              <a:pPr/>
              <a:t>2025. 05. 16.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1EC90-C8D9-41FB-A4EB-EC1F3F31656D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9885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72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Mintaalcím stílusának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A398F9-7496-460B-902E-C273C2A0B206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CC698A-6760-4A62-9018-0AABCF159EC6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49D86D-F33B-4708-8DFE-791360037264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A3389E-19A3-411A-BFFF-AA1EBFAAA189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B76A7-E3DE-44F6-950D-D8C1CB8E60DB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095CB-A9A6-44F0-8909-7C83DD8442FC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D9442-43DA-4EA6-9479-AA3159D70C11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6479E-9EB2-4CA3-972B-BCF54BE5A0A5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00793B-79A1-4226-A747-796950F69192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Dátum hely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B24F7F-5EDB-4BD4-9351-4A870BAC5594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églalap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346EB83B-EFC7-4D72-9197-46B8AC85C3EE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B806525E-D09F-4AED-A424-337FF13407AE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hu-HU" sz="3000" dirty="0">
                <a:solidFill>
                  <a:schemeClr val="tx1"/>
                </a:solidFill>
              </a:rPr>
              <a:t>REST </a:t>
            </a:r>
            <a:r>
              <a:rPr lang="hu-HU" sz="3000" dirty="0" err="1">
                <a:solidFill>
                  <a:schemeClr val="tx1"/>
                </a:solidFill>
              </a:rPr>
              <a:t>api</a:t>
            </a:r>
            <a:endParaRPr lang="hu-HU" sz="3000" dirty="0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hu-HU" sz="1800" dirty="0">
                <a:solidFill>
                  <a:schemeClr val="tx1"/>
                </a:solidFill>
              </a:rPr>
              <a:t>Készítette: Tóth Róbert</a:t>
            </a:r>
          </a:p>
        </p:txBody>
      </p:sp>
      <p:pic>
        <p:nvPicPr>
          <p:cNvPr id="5" name="Kép 4" descr="Pénzügyi kereskedelmi számok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D4BBDAB-DEA0-5CA9-17EE-D3A6888B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FFFF"/>
                </a:solidFill>
              </a:rPr>
              <a:t>JSON állomány rövid bemutatása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2DC90C-B0C3-0D75-575D-D034236654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91694" y="1290918"/>
            <a:ext cx="5918987" cy="41650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hu-HU" sz="2800" dirty="0"/>
              <a:t>Ez a JSON egy REST API által biztosított adatlista, amely 10 blogbejegyzést tartalmaz.</a:t>
            </a:r>
            <a:br>
              <a:rPr lang="hu-HU" sz="2800" dirty="0"/>
            </a:br>
            <a:endParaRPr lang="hu-HU" sz="2800" dirty="0"/>
          </a:p>
          <a:p>
            <a:r>
              <a:rPr lang="hu-HU" sz="2800" dirty="0"/>
              <a:t>Minden bejegyzés egy felhasználóhoz kapcsolódik, és tartalmazza a címét, szövegét, valamint a szerző azonosítóját.</a:t>
            </a:r>
            <a:br>
              <a:rPr lang="hu-HU" sz="2800" dirty="0"/>
            </a:br>
            <a:endParaRPr lang="hu-HU" sz="2800" dirty="0"/>
          </a:p>
          <a:p>
            <a:r>
              <a:rPr lang="hu-HU" sz="2800" dirty="0"/>
              <a:t>Fő célja: a bejegyzések megjelenítése, tárolása vagy módosítása egy blogalkalmazásban.</a:t>
            </a:r>
          </a:p>
        </p:txBody>
      </p:sp>
    </p:spTree>
    <p:extLst>
      <p:ext uri="{BB962C8B-B14F-4D97-AF65-F5344CB8AC3E}">
        <p14:creationId xmlns:p14="http://schemas.microsoft.com/office/powerpoint/2010/main" val="422568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A8EF07D-9AFA-1975-4C09-E75C7C6C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sz="2600">
                <a:solidFill>
                  <a:schemeClr val="bg1"/>
                </a:solidFill>
              </a:rPr>
              <a:t>Objektumok szerkezeti elemzése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E5FE331-704E-08A4-EA2C-8242617FF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393396"/>
              </p:ext>
            </p:extLst>
          </p:nvPr>
        </p:nvGraphicFramePr>
        <p:xfrm>
          <a:off x="5034579" y="527125"/>
          <a:ext cx="6809590" cy="536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08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5F00D3-7230-82BC-8DBF-D839125F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29" y="2624827"/>
            <a:ext cx="5020199" cy="1440394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hu-HU" sz="3300" dirty="0"/>
              <a:t>javasolt relációs táblák </a:t>
            </a:r>
            <a:endParaRPr lang="hu-HU" sz="33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4BAC93-8EF2-4E82-605D-945F7164E5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9182" y="802638"/>
            <a:ext cx="5408696" cy="52527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3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posts</a:t>
            </a:r>
            <a:r>
              <a:rPr kumimoji="0" lang="hu-HU" altLang="hu-HU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tábla:</a:t>
            </a:r>
            <a:endParaRPr kumimoji="0" lang="hu-HU" altLang="hu-HU" sz="2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elsődleges kulcs (INT)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user_id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idegen kulcs (INT), kapcsolódik a 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users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táblához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title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bejegyzés címe (VARCHAR(255))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body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tartalom (TEXT)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Indoklás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user_id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külön tábla (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users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 alapján azonosítja a szerzőt, ez biztosítja a többszörös kapcsolatot egy felhasználó és több bejegyzés között.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6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64E5A5D-0EB2-E446-6E89-82ECA4D3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hu-HU" dirty="0"/>
              <a:t>Kapcsolatok és kulcsok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Rectangle 2">
            <a:extLst>
              <a:ext uri="{FF2B5EF4-FFF2-40B4-BE49-F238E27FC236}">
                <a16:creationId xmlns:a16="http://schemas.microsoft.com/office/drawing/2014/main" id="{677626E6-0F0B-852F-3650-200EDBD44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694555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31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D1AA89C-93D2-C8D9-F7D5-6C07793E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FFFF"/>
                </a:solidFill>
              </a:rPr>
              <a:t>API-k szerepe a CRUD műveletekben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F26A7D-0392-F744-7D6E-889CA84FD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91695" y="1402080"/>
            <a:ext cx="5320696" cy="40538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REST API az alkalmazás és az adatbázis közötti közvetítő szerepet lát el. A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posts.json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</a:rPr>
              <a:t> adatait az API-n keresztül tudjuk kezelni:</a:t>
            </a:r>
            <a:endParaRPr kumimoji="0" lang="hu-HU" altLang="hu-HU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Create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Új bejegyzés létrehozása (POST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Read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Bejegyzések lekérdezése (GET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Update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Meglévő bejegyzés módosítása (PUT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Delete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Bejegyzés törlése (DELETE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REST API így lehetővé teszi az adatok biztonságos és strukturált kezelését egy szerveroldali alkalmazásban.</a:t>
            </a:r>
          </a:p>
        </p:txBody>
      </p:sp>
    </p:spTree>
    <p:extLst>
      <p:ext uri="{BB962C8B-B14F-4D97-AF65-F5344CB8AC3E}">
        <p14:creationId xmlns:p14="http://schemas.microsoft.com/office/powerpoint/2010/main" val="15726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226320-1C48-96E9-0DA0-677C281C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hu-HU" sz="3500" dirty="0"/>
              <a:t>Összegzés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ABC94C1-2D2D-B271-6F7C-6EC3D78C9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1006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8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699EBF-29ED-AC0D-3076-6CB1B6B9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Köszönöm a </a:t>
            </a:r>
            <a:r>
              <a:rPr lang="en-US" sz="48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6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Pénzügyi arculat</Template>
  <TotalTime>0</TotalTime>
  <Words>384</Words>
  <Application>Microsoft Office PowerPoint</Application>
  <PresentationFormat>Szélesvásznú</PresentationFormat>
  <Paragraphs>42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Gill Sans MT</vt:lpstr>
      <vt:lpstr>Csomag</vt:lpstr>
      <vt:lpstr>REST api</vt:lpstr>
      <vt:lpstr>JSON állomány rövid bemutatása</vt:lpstr>
      <vt:lpstr>Objektumok szerkezeti elemzése</vt:lpstr>
      <vt:lpstr>javasolt relációs táblák </vt:lpstr>
      <vt:lpstr>Kapcsolatok és kulcsok</vt:lpstr>
      <vt:lpstr>API-k szerepe a CRUD műveletekben</vt:lpstr>
      <vt:lpstr>Összegzés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Tóth Róbert 846</dc:creator>
  <cp:lastModifiedBy>Tóth Róbert 846</cp:lastModifiedBy>
  <cp:revision>16</cp:revision>
  <dcterms:created xsi:type="dcterms:W3CDTF">2025-05-16T09:38:40Z</dcterms:created>
  <dcterms:modified xsi:type="dcterms:W3CDTF">2025-05-16T10:39:17Z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