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2025. 05. 23.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2025. 05. 23.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C4ECAD-A620-0FDC-D10A-C55ACC2A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hu-HU" sz="2300" dirty="0"/>
              <a:t>UML diagram: Bejegyzések és kapcsolataik</a:t>
            </a:r>
            <a:endParaRPr lang="en-US" sz="2300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742FE7-0943-C3F8-ADB0-A63BDAD6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065" y="293145"/>
            <a:ext cx="7444165" cy="6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3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3300" dirty="0"/>
              <a:t>Javasolt adatbázistáblák</a:t>
            </a:r>
            <a:endParaRPr lang="hu-HU" sz="33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hu-HU" sz="2400" b="1" dirty="0">
                <a:solidFill>
                  <a:schemeClr val="bg1"/>
                </a:solidFill>
              </a:rPr>
              <a:t>Miért így lett kialakítva?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392</Words>
  <Application>Microsoft Office PowerPoint</Application>
  <PresentationFormat>Szélesvásznú</PresentationFormat>
  <Paragraphs>43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Gill Sans MT</vt:lpstr>
      <vt:lpstr>Csomag</vt:lpstr>
      <vt:lpstr>REST api</vt:lpstr>
      <vt:lpstr>UML diagram: Bejegyzések és kapcsolataik</vt:lpstr>
      <vt:lpstr>JSON állomány rövid bemutatása</vt:lpstr>
      <vt:lpstr>Objektumok szerkezeti elemzése</vt:lpstr>
      <vt:lpstr>Javasolt adatbázistáblák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22</cp:revision>
  <dcterms:created xsi:type="dcterms:W3CDTF">2025-05-16T09:38:40Z</dcterms:created>
  <dcterms:modified xsi:type="dcterms:W3CDTF">2025-05-23T09:58:31Z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