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71" d="100"/>
          <a:sy n="71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/>
            <a:t>userId</a:t>
          </a:r>
          <a:r>
            <a:rPr lang="hu-HU"/>
            <a:t> – A szerző azonosítója (kapcsolódik egy másik felhasználói listához)</a:t>
          </a:r>
          <a:endParaRPr lang="en-US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5EBFBE-D536-442D-80AC-CC5D83EC3E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9F840C-2C78-476B-9DC3-D622D66CFF88}">
      <dgm:prSet/>
      <dgm:spPr/>
      <dgm:t>
        <a:bodyPr/>
        <a:lstStyle/>
        <a:p>
          <a:r>
            <a:rPr lang="hu-HU" b="0" i="0" baseline="0"/>
            <a:t>Egy user több post-ot írhat → </a:t>
          </a:r>
          <a:r>
            <a:rPr lang="hu-HU" b="1" i="0" baseline="0"/>
            <a:t>1:N kapcsolat</a:t>
          </a:r>
          <a:r>
            <a:rPr lang="hu-HU" b="0" i="0" baseline="0"/>
            <a:t> a users és posts tábla között.</a:t>
          </a:r>
          <a:endParaRPr lang="en-US"/>
        </a:p>
      </dgm:t>
    </dgm:pt>
    <dgm:pt modelId="{78AB7E7F-A98A-4295-82D0-F861A9FA724C}" type="parTrans" cxnId="{6EF45E77-5F9E-434A-B386-4AE6257F8279}">
      <dgm:prSet/>
      <dgm:spPr/>
      <dgm:t>
        <a:bodyPr/>
        <a:lstStyle/>
        <a:p>
          <a:endParaRPr lang="en-US"/>
        </a:p>
      </dgm:t>
    </dgm:pt>
    <dgm:pt modelId="{57129B51-606E-409D-A49C-FBA9568FCE19}" type="sibTrans" cxnId="{6EF45E77-5F9E-434A-B386-4AE6257F8279}">
      <dgm:prSet/>
      <dgm:spPr/>
      <dgm:t>
        <a:bodyPr/>
        <a:lstStyle/>
        <a:p>
          <a:endParaRPr lang="en-US"/>
        </a:p>
      </dgm:t>
    </dgm:pt>
    <dgm:pt modelId="{4916FF8E-E14A-413D-9A45-5AC260617558}">
      <dgm:prSet/>
      <dgm:spPr/>
      <dgm:t>
        <a:bodyPr/>
        <a:lstStyle/>
        <a:p>
          <a:r>
            <a:rPr lang="hu-HU" b="0" i="0" baseline="0"/>
            <a:t>A posts.user_id mező </a:t>
          </a:r>
          <a:r>
            <a:rPr lang="hu-HU" b="1" i="0" baseline="0"/>
            <a:t>idegen kulcs</a:t>
          </a:r>
          <a:r>
            <a:rPr lang="hu-HU" b="0" i="0" baseline="0"/>
            <a:t>, amely a users.id mezőre hivatko</a:t>
          </a:r>
          <a:endParaRPr lang="en-US"/>
        </a:p>
      </dgm:t>
    </dgm:pt>
    <dgm:pt modelId="{5DE099D5-2C37-4B31-95A6-29987381A898}" type="parTrans" cxnId="{833BCAFB-C772-451A-8D6C-55BAE3CBE565}">
      <dgm:prSet/>
      <dgm:spPr/>
      <dgm:t>
        <a:bodyPr/>
        <a:lstStyle/>
        <a:p>
          <a:endParaRPr lang="en-US"/>
        </a:p>
      </dgm:t>
    </dgm:pt>
    <dgm:pt modelId="{2541D59E-5950-4B40-B34D-68B3C133A406}" type="sibTrans" cxnId="{833BCAFB-C772-451A-8D6C-55BAE3CBE565}">
      <dgm:prSet/>
      <dgm:spPr/>
      <dgm:t>
        <a:bodyPr/>
        <a:lstStyle/>
        <a:p>
          <a:endParaRPr lang="en-US"/>
        </a:p>
      </dgm:t>
    </dgm:pt>
    <dgm:pt modelId="{86AE6BF2-6E61-435F-8341-004084BB56F2}" type="pres">
      <dgm:prSet presAssocID="{815EBFBE-D536-442D-80AC-CC5D83EC3E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1BADF0-54F9-4040-B260-1961CD25C4D8}" type="pres">
      <dgm:prSet presAssocID="{829F840C-2C78-476B-9DC3-D622D66CFF88}" presName="hierRoot1" presStyleCnt="0"/>
      <dgm:spPr/>
    </dgm:pt>
    <dgm:pt modelId="{0B91D469-040B-4D92-AB1A-3115E588C53C}" type="pres">
      <dgm:prSet presAssocID="{829F840C-2C78-476B-9DC3-D622D66CFF88}" presName="composite" presStyleCnt="0"/>
      <dgm:spPr/>
    </dgm:pt>
    <dgm:pt modelId="{9BAD560D-4F46-4FD2-AE6C-613B8A9EDD20}" type="pres">
      <dgm:prSet presAssocID="{829F840C-2C78-476B-9DC3-D622D66CFF88}" presName="background" presStyleLbl="node0" presStyleIdx="0" presStyleCnt="2"/>
      <dgm:spPr/>
    </dgm:pt>
    <dgm:pt modelId="{E3E14777-DF8F-4978-B318-14CDE27CE87A}" type="pres">
      <dgm:prSet presAssocID="{829F840C-2C78-476B-9DC3-D622D66CFF88}" presName="text" presStyleLbl="fgAcc0" presStyleIdx="0" presStyleCnt="2">
        <dgm:presLayoutVars>
          <dgm:chPref val="3"/>
        </dgm:presLayoutVars>
      </dgm:prSet>
      <dgm:spPr/>
    </dgm:pt>
    <dgm:pt modelId="{E8633FEB-84C8-499C-9C7D-6570DAE0002E}" type="pres">
      <dgm:prSet presAssocID="{829F840C-2C78-476B-9DC3-D622D66CFF88}" presName="hierChild2" presStyleCnt="0"/>
      <dgm:spPr/>
    </dgm:pt>
    <dgm:pt modelId="{E23850B3-603C-4670-A766-C9305EE4F15B}" type="pres">
      <dgm:prSet presAssocID="{4916FF8E-E14A-413D-9A45-5AC260617558}" presName="hierRoot1" presStyleCnt="0"/>
      <dgm:spPr/>
    </dgm:pt>
    <dgm:pt modelId="{A4FD5B29-782A-4A03-BCA6-3677B7B73B07}" type="pres">
      <dgm:prSet presAssocID="{4916FF8E-E14A-413D-9A45-5AC260617558}" presName="composite" presStyleCnt="0"/>
      <dgm:spPr/>
    </dgm:pt>
    <dgm:pt modelId="{F00C3A6D-E53F-4671-8DAA-9887A2C77F01}" type="pres">
      <dgm:prSet presAssocID="{4916FF8E-E14A-413D-9A45-5AC260617558}" presName="background" presStyleLbl="node0" presStyleIdx="1" presStyleCnt="2"/>
      <dgm:spPr/>
    </dgm:pt>
    <dgm:pt modelId="{E7DE16BA-91F6-4033-8C75-2203FBE04460}" type="pres">
      <dgm:prSet presAssocID="{4916FF8E-E14A-413D-9A45-5AC260617558}" presName="text" presStyleLbl="fgAcc0" presStyleIdx="1" presStyleCnt="2">
        <dgm:presLayoutVars>
          <dgm:chPref val="3"/>
        </dgm:presLayoutVars>
      </dgm:prSet>
      <dgm:spPr/>
    </dgm:pt>
    <dgm:pt modelId="{B8BE5006-F3FC-42A7-A7EF-57FD2CFD8574}" type="pres">
      <dgm:prSet presAssocID="{4916FF8E-E14A-413D-9A45-5AC260617558}" presName="hierChild2" presStyleCnt="0"/>
      <dgm:spPr/>
    </dgm:pt>
  </dgm:ptLst>
  <dgm:cxnLst>
    <dgm:cxn modelId="{C6908A60-E18A-4DC8-A9AE-834955B0E732}" type="presOf" srcId="{815EBFBE-D536-442D-80AC-CC5D83EC3EE3}" destId="{86AE6BF2-6E61-435F-8341-004084BB56F2}" srcOrd="0" destOrd="0" presId="urn:microsoft.com/office/officeart/2005/8/layout/hierarchy1"/>
    <dgm:cxn modelId="{6EF45E77-5F9E-434A-B386-4AE6257F8279}" srcId="{815EBFBE-D536-442D-80AC-CC5D83EC3EE3}" destId="{829F840C-2C78-476B-9DC3-D622D66CFF88}" srcOrd="0" destOrd="0" parTransId="{78AB7E7F-A98A-4295-82D0-F861A9FA724C}" sibTransId="{57129B51-606E-409D-A49C-FBA9568FCE19}"/>
    <dgm:cxn modelId="{B9D0BB8C-0BFF-46D5-B07C-AFE3602802B6}" type="presOf" srcId="{4916FF8E-E14A-413D-9A45-5AC260617558}" destId="{E7DE16BA-91F6-4033-8C75-2203FBE04460}" srcOrd="0" destOrd="0" presId="urn:microsoft.com/office/officeart/2005/8/layout/hierarchy1"/>
    <dgm:cxn modelId="{6DD79BA1-C01F-4B4D-B8F2-C5C0988AA535}" type="presOf" srcId="{829F840C-2C78-476B-9DC3-D622D66CFF88}" destId="{E3E14777-DF8F-4978-B318-14CDE27CE87A}" srcOrd="0" destOrd="0" presId="urn:microsoft.com/office/officeart/2005/8/layout/hierarchy1"/>
    <dgm:cxn modelId="{833BCAFB-C772-451A-8D6C-55BAE3CBE565}" srcId="{815EBFBE-D536-442D-80AC-CC5D83EC3EE3}" destId="{4916FF8E-E14A-413D-9A45-5AC260617558}" srcOrd="1" destOrd="0" parTransId="{5DE099D5-2C37-4B31-95A6-29987381A898}" sibTransId="{2541D59E-5950-4B40-B34D-68B3C133A406}"/>
    <dgm:cxn modelId="{2AE947A3-9701-45DA-B0EE-46F8BAD5238F}" type="presParOf" srcId="{86AE6BF2-6E61-435F-8341-004084BB56F2}" destId="{401BADF0-54F9-4040-B260-1961CD25C4D8}" srcOrd="0" destOrd="0" presId="urn:microsoft.com/office/officeart/2005/8/layout/hierarchy1"/>
    <dgm:cxn modelId="{A93C274F-BDD8-4EC1-B4EE-BC2985FEA864}" type="presParOf" srcId="{401BADF0-54F9-4040-B260-1961CD25C4D8}" destId="{0B91D469-040B-4D92-AB1A-3115E588C53C}" srcOrd="0" destOrd="0" presId="urn:microsoft.com/office/officeart/2005/8/layout/hierarchy1"/>
    <dgm:cxn modelId="{6C2E390B-B1B0-4D9A-B1EC-ED80A32FB754}" type="presParOf" srcId="{0B91D469-040B-4D92-AB1A-3115E588C53C}" destId="{9BAD560D-4F46-4FD2-AE6C-613B8A9EDD20}" srcOrd="0" destOrd="0" presId="urn:microsoft.com/office/officeart/2005/8/layout/hierarchy1"/>
    <dgm:cxn modelId="{58F83429-6E01-47E1-966B-E50121C27037}" type="presParOf" srcId="{0B91D469-040B-4D92-AB1A-3115E588C53C}" destId="{E3E14777-DF8F-4978-B318-14CDE27CE87A}" srcOrd="1" destOrd="0" presId="urn:microsoft.com/office/officeart/2005/8/layout/hierarchy1"/>
    <dgm:cxn modelId="{2BD3F445-CD9B-4559-B5D4-9D8CE910F0DB}" type="presParOf" srcId="{401BADF0-54F9-4040-B260-1961CD25C4D8}" destId="{E8633FEB-84C8-499C-9C7D-6570DAE0002E}" srcOrd="1" destOrd="0" presId="urn:microsoft.com/office/officeart/2005/8/layout/hierarchy1"/>
    <dgm:cxn modelId="{976C8598-61A5-41C9-8A8F-BC3EC0565749}" type="presParOf" srcId="{86AE6BF2-6E61-435F-8341-004084BB56F2}" destId="{E23850B3-603C-4670-A766-C9305EE4F15B}" srcOrd="1" destOrd="0" presId="urn:microsoft.com/office/officeart/2005/8/layout/hierarchy1"/>
    <dgm:cxn modelId="{5DA527FB-0026-4233-B5D6-F11780B8275B}" type="presParOf" srcId="{E23850B3-603C-4670-A766-C9305EE4F15B}" destId="{A4FD5B29-782A-4A03-BCA6-3677B7B73B07}" srcOrd="0" destOrd="0" presId="urn:microsoft.com/office/officeart/2005/8/layout/hierarchy1"/>
    <dgm:cxn modelId="{E20966DC-F760-4150-A4E3-6F4189893B4C}" type="presParOf" srcId="{A4FD5B29-782A-4A03-BCA6-3677B7B73B07}" destId="{F00C3A6D-E53F-4671-8DAA-9887A2C77F01}" srcOrd="0" destOrd="0" presId="urn:microsoft.com/office/officeart/2005/8/layout/hierarchy1"/>
    <dgm:cxn modelId="{2A2AB8C0-C89B-4E3D-B206-EFADE42112BA}" type="presParOf" srcId="{A4FD5B29-782A-4A03-BCA6-3677B7B73B07}" destId="{E7DE16BA-91F6-4033-8C75-2203FBE04460}" srcOrd="1" destOrd="0" presId="urn:microsoft.com/office/officeart/2005/8/layout/hierarchy1"/>
    <dgm:cxn modelId="{3D9FB5F7-1269-4CAD-881C-B6BDCB163DA1}" type="presParOf" srcId="{E23850B3-603C-4670-A766-C9305EE4F15B}" destId="{B8BE5006-F3FC-42A7-A7EF-57FD2CFD85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523399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 JSON minden eleme az alábbi tulajdonságokat tartalmazza:</a:t>
          </a:r>
          <a:endParaRPr lang="en-US" sz="1600" kern="1200"/>
        </a:p>
      </dsp:txBody>
      <dsp:txXfrm>
        <a:off x="29700" y="553099"/>
        <a:ext cx="5547650" cy="549000"/>
      </dsp:txXfrm>
    </dsp:sp>
    <dsp:sp modelId="{89BB8081-3B05-4847-9404-98CEA0B01E92}">
      <dsp:nvSpPr>
        <dsp:cNvPr id="0" name=""/>
        <dsp:cNvSpPr/>
      </dsp:nvSpPr>
      <dsp:spPr>
        <a:xfrm>
          <a:off x="0" y="1177879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userId</a:t>
          </a:r>
          <a:r>
            <a:rPr lang="hu-HU" sz="1600" kern="1200"/>
            <a:t> – A szerző azonosítója (kapcsolódik egy másik felhasználói listához)</a:t>
          </a:r>
          <a:endParaRPr lang="en-US" sz="1600" kern="1200"/>
        </a:p>
      </dsp:txBody>
      <dsp:txXfrm>
        <a:off x="29700" y="1207579"/>
        <a:ext cx="5547650" cy="549000"/>
      </dsp:txXfrm>
    </dsp:sp>
    <dsp:sp modelId="{0D1D016C-90A8-4D7B-BCD1-4D7534864BCE}">
      <dsp:nvSpPr>
        <dsp:cNvPr id="0" name=""/>
        <dsp:cNvSpPr/>
      </dsp:nvSpPr>
      <dsp:spPr>
        <a:xfrm>
          <a:off x="0" y="1832359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id</a:t>
          </a:r>
          <a:r>
            <a:rPr lang="hu-HU" sz="1600" kern="1200"/>
            <a:t> – Egyedi azonosító (minden bejegyzéshez más)</a:t>
          </a:r>
          <a:endParaRPr lang="en-US" sz="1600" kern="1200"/>
        </a:p>
      </dsp:txBody>
      <dsp:txXfrm>
        <a:off x="29700" y="1862059"/>
        <a:ext cx="5547650" cy="549000"/>
      </dsp:txXfrm>
    </dsp:sp>
    <dsp:sp modelId="{370B9147-AD89-484B-A022-F711D647D713}">
      <dsp:nvSpPr>
        <dsp:cNvPr id="0" name=""/>
        <dsp:cNvSpPr/>
      </dsp:nvSpPr>
      <dsp:spPr>
        <a:xfrm>
          <a:off x="0" y="2486839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title</a:t>
          </a:r>
          <a:r>
            <a:rPr lang="hu-HU" sz="1600" kern="1200"/>
            <a:t> – A bejegyzés címe</a:t>
          </a:r>
          <a:endParaRPr lang="en-US" sz="1600" kern="1200"/>
        </a:p>
      </dsp:txBody>
      <dsp:txXfrm>
        <a:off x="29700" y="2516539"/>
        <a:ext cx="5547650" cy="549000"/>
      </dsp:txXfrm>
    </dsp:sp>
    <dsp:sp modelId="{EC9E2C64-6C47-45B1-8500-CED6063BF3CB}">
      <dsp:nvSpPr>
        <dsp:cNvPr id="0" name=""/>
        <dsp:cNvSpPr/>
      </dsp:nvSpPr>
      <dsp:spPr>
        <a:xfrm>
          <a:off x="0" y="3141320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body</a:t>
          </a:r>
          <a:r>
            <a:rPr lang="hu-HU" sz="1600" kern="1200"/>
            <a:t> – A bejegyzés szövegtartalma</a:t>
          </a:r>
          <a:endParaRPr lang="en-US" sz="1600" kern="1200"/>
        </a:p>
      </dsp:txBody>
      <dsp:txXfrm>
        <a:off x="29700" y="3171020"/>
        <a:ext cx="5547650" cy="549000"/>
      </dsp:txXfrm>
    </dsp:sp>
    <dsp:sp modelId="{10A1B2A5-D096-4A0A-BE13-C47383CB2365}">
      <dsp:nvSpPr>
        <dsp:cNvPr id="0" name=""/>
        <dsp:cNvSpPr/>
      </dsp:nvSpPr>
      <dsp:spPr>
        <a:xfrm>
          <a:off x="0" y="3795800"/>
          <a:ext cx="5607050" cy="6084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A mezők egyszerű adattípusokat tartalmaznak (szám és szöveg), amelyek könnyen átültethetők relációs adatbázis mezőibe.</a:t>
          </a:r>
          <a:endParaRPr lang="en-US" sz="1600" kern="1200" dirty="0"/>
        </a:p>
      </dsp:txBody>
      <dsp:txXfrm>
        <a:off x="29700" y="3825500"/>
        <a:ext cx="554765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D560D-4F46-4FD2-AE6C-613B8A9EDD20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14777-DF8F-4978-B318-14CDE27CE87A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0" i="0" kern="1200" baseline="0"/>
            <a:t>Egy user több post-ot írhat → </a:t>
          </a:r>
          <a:r>
            <a:rPr lang="hu-HU" sz="3400" b="1" i="0" kern="1200" baseline="0"/>
            <a:t>1:N kapcsolat</a:t>
          </a:r>
          <a:r>
            <a:rPr lang="hu-HU" sz="3400" b="0" i="0" kern="1200" baseline="0"/>
            <a:t> a users és posts tábla között.</a:t>
          </a:r>
          <a:endParaRPr lang="en-US" sz="3400" kern="1200"/>
        </a:p>
      </dsp:txBody>
      <dsp:txXfrm>
        <a:off x="781980" y="521673"/>
        <a:ext cx="4037829" cy="2507082"/>
      </dsp:txXfrm>
    </dsp:sp>
    <dsp:sp modelId="{F00C3A6D-E53F-4671-8DAA-9887A2C77F01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E16BA-91F6-4033-8C75-2203FBE04460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0" i="0" kern="1200" baseline="0"/>
            <a:t>A posts.user_id mező </a:t>
          </a:r>
          <a:r>
            <a:rPr lang="hu-HU" sz="3400" b="1" i="0" kern="1200" baseline="0"/>
            <a:t>idegen kulcs</a:t>
          </a:r>
          <a:r>
            <a:rPr lang="hu-HU" sz="3400" b="0" i="0" kern="1200" baseline="0"/>
            <a:t>, amely a users.id mezőre hivatko</a:t>
          </a:r>
          <a:endParaRPr lang="en-US" sz="3400" kern="1200"/>
        </a:p>
      </dsp:txBody>
      <dsp:txXfrm>
        <a:off x="5907770" y="521673"/>
        <a:ext cx="4037829" cy="2507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230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60967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u-HU" sz="2400">
                <a:solidFill>
                  <a:schemeClr val="tx1"/>
                </a:solidFill>
              </a:rPr>
              <a:t>javasolt relációs táblák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Indoklás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E9582DE-E182-89FF-8C94-E97F021F8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97045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210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359</Words>
  <Application>Microsoft Office PowerPoint</Application>
  <PresentationFormat>Szélesvásznú</PresentationFormat>
  <Paragraphs>41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relációs 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7</cp:revision>
  <dcterms:created xsi:type="dcterms:W3CDTF">2025-05-16T09:38:40Z</dcterms:created>
  <dcterms:modified xsi:type="dcterms:W3CDTF">2025-05-16T10:06:40Z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