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4000" dirty="0">
                <a:solidFill>
                  <a:schemeClr val="tx1"/>
                </a:solidFill>
              </a:rPr>
              <a:t>javasolt relációs táblák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Indoklás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384</Words>
  <Application>Microsoft Office PowerPoint</Application>
  <PresentationFormat>Szélesvásznú</PresentationFormat>
  <Paragraphs>42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Csomag</vt:lpstr>
      <vt:lpstr>REST api</vt:lpstr>
      <vt:lpstr>JSON állomány rövid bemutatása</vt:lpstr>
      <vt:lpstr>Objektumok szerkezeti elemzése</vt:lpstr>
      <vt:lpstr>javasolt relációs 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12</cp:revision>
  <dcterms:created xsi:type="dcterms:W3CDTF">2025-05-16T09:38:40Z</dcterms:created>
  <dcterms:modified xsi:type="dcterms:W3CDTF">2025-05-16T10:23:30Z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