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7"/>
  </p:notesMasterIdLst>
  <p:handoutMasterIdLst>
    <p:handoutMasterId r:id="rId8"/>
  </p:handoutMasterIdLst>
  <p:sldIdLst>
    <p:sldId id="302" r:id="rId2"/>
    <p:sldId id="311" r:id="rId3"/>
    <p:sldId id="312" r:id="rId4"/>
    <p:sldId id="304" r:id="rId5"/>
    <p:sldId id="31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109" d="100"/>
          <a:sy n="109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A4078F-172A-4D3C-A18F-811D5642D11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2021/3/30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2F55C51-8B61-47C1-B83D-7C8F6F8E6545}" type="datetime1">
              <a:rPr lang="zh-TW" altLang="en-US" smtClean="0"/>
              <a:pPr/>
              <a:t>2021/3/30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0D6C94-E2A7-4295-AFA4-279D9CEB31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0BBA5EC-7C5B-4065-A2F1-DE4D4452C453}" type="datetime1">
              <a:rPr lang="zh-TW" altLang="en-US" noProof="0" smtClean="0"/>
              <a:t>2021/3/30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2504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3617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795796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5748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03897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925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4900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58416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片預留位置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按一下圖示以新增圖片</a:t>
            </a:r>
            <a:endParaRPr lang="zh-tw" noProof="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D95013-9BDF-495F-89D6-EBA67E74E0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85999"/>
            <a:ext cx="12192000" cy="9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en-US" altLang="zh-TW" noProof="0" dirty="0"/>
              <a:t>Title</a:t>
            </a:r>
            <a:endParaRPr lang="zh-tw" noProof="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3009058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7853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59702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27595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96453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27214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66943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1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031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7179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1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Google Shape;381;p32">
            <a:extLst>
              <a:ext uri="{FF2B5EF4-FFF2-40B4-BE49-F238E27FC236}">
                <a16:creationId xmlns:a16="http://schemas.microsoft.com/office/drawing/2014/main" id="{345F4373-AED0-4115-8E3F-1E1C9C470F3F}"/>
              </a:ext>
            </a:extLst>
          </p:cNvPr>
          <p:cNvPicPr preferRelativeResize="0"/>
          <p:nvPr/>
        </p:nvPicPr>
        <p:blipFill rotWithShape="1">
          <a:blip r:embed="rId3"/>
          <a:srcRect l="9091" t="21069" r="-2" b="179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850" y="770166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6600" dirty="0" smtClean="0">
                <a:solidFill>
                  <a:schemeClr val="tx1"/>
                </a:solidFill>
                <a:latin typeface="+mj-lt"/>
                <a:ea typeface="+mj-ea"/>
              </a:rPr>
              <a:t>ActKIDs</a:t>
            </a:r>
            <a:endParaRPr lang="en-US" altLang="zh-TW" sz="66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8413" y="3424766"/>
            <a:ext cx="7699725" cy="25955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+mn-lt"/>
                <a:ea typeface="+mn-ea"/>
              </a:rPr>
              <a:t>5596</a:t>
            </a:r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班 </a:t>
            </a:r>
            <a:r>
              <a:rPr lang="en-US" altLang="zh-TW" b="1" dirty="0" smtClean="0">
                <a:solidFill>
                  <a:schemeClr val="tx1"/>
                </a:solidFill>
                <a:latin typeface="+mn-lt"/>
                <a:ea typeface="+mn-ea"/>
              </a:rPr>
              <a:t>web javA</a:t>
            </a:r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養成班</a:t>
            </a:r>
            <a:endParaRPr lang="en-US" altLang="zh-TW" b="1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學生</a:t>
            </a:r>
            <a:r>
              <a:rPr lang="en-US" altLang="zh-TW" b="1" dirty="0" smtClean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李</a:t>
            </a:r>
            <a:r>
              <a:rPr lang="zh-TW" altLang="en-US" b="1" dirty="0">
                <a:solidFill>
                  <a:schemeClr val="tx1"/>
                </a:solidFill>
                <a:latin typeface="+mn-lt"/>
                <a:ea typeface="+mn-ea"/>
              </a:rPr>
              <a:t>昱</a:t>
            </a:r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昕</a:t>
            </a:r>
            <a:endParaRPr lang="en-US" altLang="zh-TW" b="1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指導老師</a:t>
            </a:r>
            <a:r>
              <a:rPr lang="en-US" altLang="zh-TW" b="1" dirty="0" smtClean="0">
                <a:solidFill>
                  <a:schemeClr val="tx1"/>
                </a:solidFill>
                <a:latin typeface="+mn-lt"/>
                <a:ea typeface="+mn-ea"/>
              </a:rPr>
              <a:t>: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戴玉</a:t>
            </a:r>
            <a:r>
              <a:rPr lang="zh-TW" altLang="en-US" b="1" dirty="0">
                <a:solidFill>
                  <a:schemeClr val="tx1"/>
                </a:solidFill>
                <a:latin typeface="+mn-lt"/>
                <a:ea typeface="+mn-ea"/>
              </a:rPr>
              <a:t>佩</a:t>
            </a:r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 老師</a:t>
            </a:r>
            <a:endParaRPr lang="en-US" altLang="zh-TW" b="1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顏怡宏 老師</a:t>
            </a:r>
            <a:endParaRPr lang="en-US" altLang="zh-TW" b="1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吳修福 老師 </a:t>
            </a:r>
            <a:endParaRPr lang="zh-TW" altLang="en-US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動機</a:t>
            </a:r>
            <a:endParaRPr lang="zh-TW" altLang="en-US" sz="3600" dirty="0"/>
          </a:p>
        </p:txBody>
      </p:sp>
      <p:sp>
        <p:nvSpPr>
          <p:cNvPr id="13" name="文字版面配置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 txBox="1">
            <a:spLocks/>
          </p:cNvSpPr>
          <p:nvPr/>
        </p:nvSpPr>
        <p:spPr>
          <a:xfrm>
            <a:off x="434886" y="1537776"/>
            <a:ext cx="7699725" cy="2595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文字版面配置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 txBox="1">
            <a:spLocks/>
          </p:cNvSpPr>
          <p:nvPr/>
        </p:nvSpPr>
        <p:spPr>
          <a:xfrm>
            <a:off x="282633" y="1379756"/>
            <a:ext cx="7699725" cy="4929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>
                <a:solidFill>
                  <a:schemeClr val="tx1"/>
                </a:solidFill>
              </a:rPr>
              <a:t>長期連續課程造成學生上課意願低落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 smtClean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學生三分鐘熱度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TW" sz="2800" b="1" dirty="0" smtClean="0">
              <a:solidFill>
                <a:srgbClr val="FFC000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請假規則複雜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課都滿了無法參加。想自己做看看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短期課程老師要找哪裡的教室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?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  <p:sp>
        <p:nvSpPr>
          <p:cNvPr id="6" name="爆炸 1 5"/>
          <p:cNvSpPr/>
          <p:nvPr/>
        </p:nvSpPr>
        <p:spPr>
          <a:xfrm>
            <a:off x="6234545" y="2259874"/>
            <a:ext cx="4799478" cy="299139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C00000"/>
                </a:solidFill>
              </a:rPr>
              <a:t>想上課再去上</a:t>
            </a:r>
            <a:r>
              <a:rPr lang="en-US" altLang="zh-TW" sz="3200" b="1" dirty="0">
                <a:solidFill>
                  <a:srgbClr val="C00000"/>
                </a:solidFill>
              </a:rPr>
              <a:t>!</a:t>
            </a:r>
            <a:r>
              <a:rPr lang="zh-TW" altLang="en-US" sz="32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34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使用技術</a:t>
            </a:r>
            <a:endParaRPr lang="zh-TW" altLang="en-US" sz="3600" dirty="0"/>
          </a:p>
        </p:txBody>
      </p:sp>
      <p:sp>
        <p:nvSpPr>
          <p:cNvPr id="4" name="文字版面配置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 txBox="1">
            <a:spLocks/>
          </p:cNvSpPr>
          <p:nvPr/>
        </p:nvSpPr>
        <p:spPr>
          <a:xfrm>
            <a:off x="282633" y="1624625"/>
            <a:ext cx="7699725" cy="4929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AJAX JavaScript 與jQuery 教學範例for PHP - MIS 腳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44" y="5237792"/>
            <a:ext cx="2987098" cy="15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用Java 法院翻案判未侵權| 科技| 新頭殼Newta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6" y="1688206"/>
            <a:ext cx="3470510" cy="2132418"/>
          </a:xfrm>
          <a:prstGeom prst="rect">
            <a:avLst/>
          </a:prstGeom>
          <a:noFill/>
          <a:effectLst>
            <a:outerShdw blurRad="101600" dist="304800" dir="6600000" sx="2000" sy="2000" algn="ctr" rotWithShape="0">
              <a:schemeClr val="bg1">
                <a:lumMod val="65000"/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筆記] 透過javascript擷取HTML元素（讀取radio, select, id 的值） ~ PJCHENder&lt;br&gt;那些沒告訴你的小細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460" y="1440477"/>
            <a:ext cx="3681805" cy="204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引用jQuery 連結及版本的注意事項＠WFU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44" y="3580823"/>
            <a:ext cx="2987098" cy="149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63" y="4260300"/>
            <a:ext cx="3052763" cy="145737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126612" y="3737080"/>
            <a:ext cx="1832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Container</a:t>
            </a:r>
            <a:endParaRPr lang="zh-TW" altLang="en-US" sz="28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86" y="2137151"/>
            <a:ext cx="1679024" cy="125926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300553" y="1624625"/>
            <a:ext cx="797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IDE</a:t>
            </a:r>
            <a:endParaRPr lang="zh-TW" altLang="en-US" sz="32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6" y="4225452"/>
            <a:ext cx="3540200" cy="147855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936751" y="6039252"/>
            <a:ext cx="1162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JDBC</a:t>
            </a:r>
            <a:endParaRPr lang="zh-TW" altLang="en-US" sz="3200" b="1" dirty="0"/>
          </a:p>
        </p:txBody>
      </p:sp>
      <p:sp>
        <p:nvSpPr>
          <p:cNvPr id="10" name="弧形箭號 (左彎) 9"/>
          <p:cNvSpPr/>
          <p:nvPr/>
        </p:nvSpPr>
        <p:spPr>
          <a:xfrm rot="5400000">
            <a:off x="4154018" y="4643147"/>
            <a:ext cx="652609" cy="32111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6343" t="15404" r="19885" b="29049"/>
          <a:stretch/>
        </p:blipFill>
        <p:spPr>
          <a:xfrm>
            <a:off x="7151660" y="1277114"/>
            <a:ext cx="4389392" cy="19931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7778" t="13408" r="23731" b="4602"/>
          <a:stretch/>
        </p:blipFill>
        <p:spPr>
          <a:xfrm>
            <a:off x="7154459" y="3308465"/>
            <a:ext cx="4386593" cy="34587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UseCase Diagram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10535649" y="352268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課程</a:t>
            </a:r>
            <a:endParaRPr lang="zh-TW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10535648" y="181235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教材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3" y="1519126"/>
            <a:ext cx="6082563" cy="4020851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6343650" y="2038350"/>
            <a:ext cx="3495676" cy="8799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5715000" y="2397128"/>
            <a:ext cx="3981450" cy="201294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715000" y="4410075"/>
            <a:ext cx="3981450" cy="22002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08565" y="2559053"/>
            <a:ext cx="1606988" cy="22383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6343650" y="2918262"/>
            <a:ext cx="3762317" cy="3499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5231" t="20583" r="24665" b="12877"/>
          <a:stretch/>
        </p:blipFill>
        <p:spPr>
          <a:xfrm>
            <a:off x="132732" y="1266898"/>
            <a:ext cx="7446226" cy="55625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ER </a:t>
            </a:r>
            <a:r>
              <a:rPr lang="en-US" altLang="zh-TW" sz="3600" dirty="0"/>
              <a:t>Diagram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722545" y="4189996"/>
            <a:ext cx="1005403" cy="7852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675713" y="3417841"/>
            <a:ext cx="1286562" cy="2699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861140" y="1391252"/>
            <a:ext cx="1593669" cy="5147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94335" y="12096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顧客</a:t>
            </a:r>
            <a:endParaRPr lang="zh-TW" altLang="en-US" sz="3200" b="1" dirty="0"/>
          </a:p>
        </p:txBody>
      </p:sp>
      <p:sp>
        <p:nvSpPr>
          <p:cNvPr id="20" name="矩形 19"/>
          <p:cNvSpPr/>
          <p:nvPr/>
        </p:nvSpPr>
        <p:spPr>
          <a:xfrm>
            <a:off x="731519" y="395279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產品</a:t>
            </a:r>
            <a:endParaRPr lang="en-US" altLang="zh-TW" sz="3200" b="1" dirty="0" smtClean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55845" y="491838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日程</a:t>
            </a:r>
            <a:endParaRPr lang="zh-TW" altLang="en-US" sz="3200" b="1" dirty="0"/>
          </a:p>
        </p:txBody>
      </p:sp>
      <p:sp>
        <p:nvSpPr>
          <p:cNvPr id="23" name="矩形 22"/>
          <p:cNvSpPr/>
          <p:nvPr/>
        </p:nvSpPr>
        <p:spPr>
          <a:xfrm>
            <a:off x="4722545" y="138526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訂單</a:t>
            </a:r>
            <a:endParaRPr lang="zh-TW" altLang="en-US" sz="3200" b="1" dirty="0"/>
          </a:p>
        </p:txBody>
      </p:sp>
      <p:sp>
        <p:nvSpPr>
          <p:cNvPr id="16" name="矩形 15"/>
          <p:cNvSpPr/>
          <p:nvPr/>
        </p:nvSpPr>
        <p:spPr>
          <a:xfrm>
            <a:off x="3989120" y="232428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最愛</a:t>
            </a:r>
            <a:endParaRPr lang="zh-TW" altLang="en-US" sz="3200" b="1" dirty="0"/>
          </a:p>
        </p:txBody>
      </p:sp>
      <p:sp>
        <p:nvSpPr>
          <p:cNvPr id="24" name="矩形 23"/>
          <p:cNvSpPr/>
          <p:nvPr/>
        </p:nvSpPr>
        <p:spPr>
          <a:xfrm>
            <a:off x="4461990" y="2927293"/>
            <a:ext cx="1186336" cy="7422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086475" y="5197716"/>
            <a:ext cx="1143000" cy="5147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6670" t="25825" r="65517" b="48211"/>
          <a:stretch/>
        </p:blipFill>
        <p:spPr>
          <a:xfrm>
            <a:off x="320649" y="1737771"/>
            <a:ext cx="1167147" cy="218181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7634" y="1884880"/>
            <a:ext cx="1318804" cy="2699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4"/>
          <a:srcRect l="16343" t="15404" r="19885" b="29049"/>
          <a:stretch/>
        </p:blipFill>
        <p:spPr>
          <a:xfrm>
            <a:off x="7624920" y="1286741"/>
            <a:ext cx="4389392" cy="1993149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5"/>
          <a:srcRect l="17778" t="13408" r="23731" b="4602"/>
          <a:stretch/>
        </p:blipFill>
        <p:spPr>
          <a:xfrm>
            <a:off x="7627719" y="3318092"/>
            <a:ext cx="4386593" cy="345876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1008909" y="353230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課程</a:t>
            </a:r>
            <a:endParaRPr lang="zh-TW" altLang="en-US" sz="3200" b="1" dirty="0"/>
          </a:p>
        </p:txBody>
      </p:sp>
      <p:sp>
        <p:nvSpPr>
          <p:cNvPr id="29" name="矩形 28"/>
          <p:cNvSpPr/>
          <p:nvPr/>
        </p:nvSpPr>
        <p:spPr>
          <a:xfrm>
            <a:off x="11008908" y="182198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教材</a:t>
            </a:r>
            <a:endParaRPr lang="zh-TW" altLang="en-US" sz="3200" b="1" dirty="0"/>
          </a:p>
        </p:txBody>
      </p:sp>
      <p:sp>
        <p:nvSpPr>
          <p:cNvPr id="22" name="矩形 21"/>
          <p:cNvSpPr/>
          <p:nvPr/>
        </p:nvSpPr>
        <p:spPr>
          <a:xfrm>
            <a:off x="4358546" y="601017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訂單項目</a:t>
            </a:r>
            <a:endParaRPr lang="zh-TW" altLang="en-US" sz="3200" b="1" dirty="0"/>
          </a:p>
        </p:txBody>
      </p:sp>
      <p:sp>
        <p:nvSpPr>
          <p:cNvPr id="30" name="矩形 29"/>
          <p:cNvSpPr/>
          <p:nvPr/>
        </p:nvSpPr>
        <p:spPr>
          <a:xfrm>
            <a:off x="9991725" y="4761548"/>
            <a:ext cx="2022586" cy="15335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30" idx="1"/>
            <a:endCxn id="6" idx="3"/>
          </p:cNvCxnSpPr>
          <p:nvPr/>
        </p:nvCxnSpPr>
        <p:spPr>
          <a:xfrm flipH="1" flipV="1">
            <a:off x="5727948" y="4582616"/>
            <a:ext cx="4263777" cy="9456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5654829" y="2331764"/>
            <a:ext cx="4425453" cy="10802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5648326" y="3417841"/>
            <a:ext cx="4518142" cy="32343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7" grpId="0" animBg="1"/>
      <p:bldP spid="24" grpId="0" animBg="1"/>
      <p:bldP spid="25" grpId="0" animBg="1"/>
      <p:bldP spid="30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87</Words>
  <Application>Microsoft Office PowerPoint</Application>
  <PresentationFormat>寬螢幕</PresentationFormat>
  <Paragraphs>36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Microsoft JhengHei UI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ActKIDs</vt:lpstr>
      <vt:lpstr>動機</vt:lpstr>
      <vt:lpstr>使用技術</vt:lpstr>
      <vt:lpstr>UseCase Diagram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Yu-Hsing Lee</dc:creator>
  <cp:lastModifiedBy>User</cp:lastModifiedBy>
  <cp:revision>73</cp:revision>
  <dcterms:created xsi:type="dcterms:W3CDTF">2021-01-09T14:48:22Z</dcterms:created>
  <dcterms:modified xsi:type="dcterms:W3CDTF">2021-03-30T05:01:51Z</dcterms:modified>
</cp:coreProperties>
</file>