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E54B2-A243-93FE-FD07-C0EDA22D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463C2A-DE3F-529D-8647-53BD746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C0F-C5AF-589A-57D8-FAC65F4D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A481-14C3-362B-189F-9759405B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8DBF5-963B-00D4-A56B-09EF2F07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E621B-7264-27CB-EDBB-A31132E5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2B7C6-6E82-0543-2C37-9D607098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9945F-7339-A3DA-2743-8D48CFB2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E99F5-E016-1641-EBDB-06DCB6C4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D750D-F7EB-2489-E42B-6B54A3E1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0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683E14-646A-42E5-BAE9-CFFB81282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EA4C9-3F79-4A9B-63FF-CE981C10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7D3D5-AB6D-A3D4-1409-6898187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E87FA-BB22-528E-80CB-76462A30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C4000-A493-7D28-0267-D3C173A4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3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FFA95-03AC-A46D-18A9-C4E5DC0B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4AE24-91A6-9201-5A4A-5071F5FA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F382E-EA0C-6D04-7360-73AED09B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6933B-BE49-8B57-413C-59D218D9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8979-7435-F458-F853-5C090D9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7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4495F-47F7-18B3-EB99-9B998A7C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5189D-78D4-DECB-D93C-CDD9377E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1F212-99BA-C973-CB83-D98B7F82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BF919-AED5-2833-7DB2-CD222B5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79DC6-2D87-7E18-A3A0-6FE7EC6A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3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F0FC1-FE57-C8E7-7244-A3FA909B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F29E2-4A68-C5EC-FC52-51E265B8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60235-65C7-CCF7-B8CF-728671C62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E7870-0A6D-E14F-3291-DC7F1C7A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83BC5-A8F5-4F60-FFED-6A3681A5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FC0CE-AC82-E12B-D9D4-93A598AF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0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52EB4-FDBB-5B97-30BD-C65B0D75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6269C-0E23-7015-2728-F37F6722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1235E-E01A-9754-ACF8-3ED2BF03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3B990F-B8D0-F5B6-68CA-361081A62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06E69A-8A64-F69B-B552-089BFDD89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81BD4C-5375-D7E5-F7D0-51A045F1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7D1529-0507-AF2C-923F-41BC165B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CA5DBE-B9B9-0578-FD59-7D66F6DA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6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B2E7-981E-543E-0EB3-687966D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E8227-9782-6357-D5DB-4406D49E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6B080B-AF05-69A3-987D-7DAF6F8F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C4742-B7D5-F2B8-1A30-8CED628A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4BA0A-F680-72FB-E39E-CA6F66ED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529FB0-0F43-A98D-0B09-7C60EB35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B8ABAE-F3A1-779B-9217-8BBDD312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C87D9-6881-7D6F-5B13-D87C1581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57089-CA49-0022-C08A-77BFF26A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8521B-93F4-83FE-0C76-E04297E3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728A5-30F6-D516-DC74-3CD5ABEC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B3F2E-7000-1279-45E9-E80EC4D1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D8EAF-21A1-0601-BCC1-AAE7C8D1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01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1BFFE-EED3-960A-30BC-1550BAE2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3CA58-E2E7-2E15-CB3F-FCA78F29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C4EE8-DAD1-67F5-E16F-10DAF773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E56B5-7C05-AF53-F3FD-422DD62A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29DF3-923A-6ADF-A780-3A911E50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92478-B334-C387-6A78-69E05DED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3AC6D-1AEC-4D1C-4A1F-2CB97EC4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25128-6F52-7194-31C0-27B35D0C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49065-914D-D327-9B7B-A4F9EFE39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6D0E-2E96-46BE-813D-E1976F75F323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C6D7B-DF91-CF73-9AD8-06399E87D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7372E-CEF7-6F8C-BC0B-8928F2C1A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6A12-AEDB-4BC0-B020-352069F2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4CC9A-0310-47CA-A5AC-84FFDF4E9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6/27 8:00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BC9B3-6625-E52A-D37B-C918A5F0E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80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864DB7-BE43-E607-DE29-046C6981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3245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553808D-2964-0504-6B2D-85BFDFCC16A3}"/>
              </a:ext>
            </a:extLst>
          </p:cNvPr>
          <p:cNvSpPr txBox="1"/>
          <p:nvPr/>
        </p:nvSpPr>
        <p:spPr>
          <a:xfrm>
            <a:off x="244735" y="2281992"/>
            <a:ext cx="11702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同</a:t>
            </a:r>
            <a:r>
              <a:rPr lang="en-US" altLang="zh-CN" sz="3200" dirty="0">
                <a:solidFill>
                  <a:srgbClr val="0070C0"/>
                </a:solidFill>
              </a:rPr>
              <a:t>18</a:t>
            </a:r>
            <a:r>
              <a:rPr lang="zh-CN" altLang="en-US" sz="3200" dirty="0">
                <a:solidFill>
                  <a:srgbClr val="0070C0"/>
                </a:solidFill>
              </a:rPr>
              <a:t>题，你能列出年总租金差</a:t>
            </a:r>
            <a:r>
              <a:rPr lang="el-GR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与出租土地亩数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的函数关系吗？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2802C-7DA1-B606-192D-19125990EE50}"/>
              </a:ext>
            </a:extLst>
          </p:cNvPr>
          <p:cNvSpPr txBox="1"/>
          <p:nvPr/>
        </p:nvSpPr>
        <p:spPr>
          <a:xfrm>
            <a:off x="244735" y="3359210"/>
            <a:ext cx="11462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这个函数貌似有点复杂，要分段讨论！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FB6726-7A60-BFE2-9FA5-4FDD661898A4}"/>
              </a:ext>
            </a:extLst>
          </p:cNvPr>
          <p:cNvSpPr txBox="1"/>
          <p:nvPr/>
        </p:nvSpPr>
        <p:spPr>
          <a:xfrm>
            <a:off x="0" y="3574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AFB23-B1C0-0D17-27BF-D503ABEB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8349"/>
            <a:ext cx="7327685" cy="62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FB6726-7A60-BFE2-9FA5-4FDD661898A4}"/>
              </a:ext>
            </a:extLst>
          </p:cNvPr>
          <p:cNvSpPr txBox="1"/>
          <p:nvPr/>
        </p:nvSpPr>
        <p:spPr>
          <a:xfrm>
            <a:off x="0" y="3574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9BAD04-046E-68D4-A647-2830B00D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349"/>
            <a:ext cx="12192000" cy="40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5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FB6726-7A60-BFE2-9FA5-4FDD661898A4}"/>
              </a:ext>
            </a:extLst>
          </p:cNvPr>
          <p:cNvSpPr txBox="1"/>
          <p:nvPr/>
        </p:nvSpPr>
        <p:spPr>
          <a:xfrm>
            <a:off x="0" y="3574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AD4560-F012-009E-27D0-3B6FBDC4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348"/>
            <a:ext cx="12192000" cy="47942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AB9986-E4A3-EA43-454E-82295017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1152"/>
            <a:ext cx="12192000" cy="6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9B86265-FF19-9E62-406A-D6756BDD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" y="0"/>
            <a:ext cx="12187873" cy="17128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ABA18A-75AC-66BF-BD24-8F43ED12A088}"/>
              </a:ext>
            </a:extLst>
          </p:cNvPr>
          <p:cNvSpPr txBox="1"/>
          <p:nvPr/>
        </p:nvSpPr>
        <p:spPr>
          <a:xfrm>
            <a:off x="10161431" y="463639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4</a:t>
            </a:r>
            <a:r>
              <a:rPr lang="zh-CN" altLang="en-US" sz="3200" dirty="0">
                <a:solidFill>
                  <a:srgbClr val="FF0000"/>
                </a:solidFill>
              </a:rPr>
              <a:t>或</a:t>
            </a:r>
            <a:r>
              <a:rPr lang="en-US" altLang="zh-CN" sz="3200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53808D-2964-0504-6B2D-85BFDFCC16A3}"/>
              </a:ext>
            </a:extLst>
          </p:cNvPr>
          <p:cNvSpPr txBox="1"/>
          <p:nvPr/>
        </p:nvSpPr>
        <p:spPr>
          <a:xfrm>
            <a:off x="244699" y="1712890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整体思想，换元，等式的性质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2802C-7DA1-B606-192D-19125990EE50}"/>
              </a:ext>
            </a:extLst>
          </p:cNvPr>
          <p:cNvSpPr txBox="1"/>
          <p:nvPr/>
        </p:nvSpPr>
        <p:spPr>
          <a:xfrm>
            <a:off x="244700" y="2790108"/>
            <a:ext cx="551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>
                <a:solidFill>
                  <a:srgbClr val="0070C0"/>
                </a:solidFill>
              </a:rPr>
              <a:t>Why not </a:t>
            </a:r>
            <a:r>
              <a:rPr lang="zh-CN" altLang="en-US" sz="3200" dirty="0">
                <a:solidFill>
                  <a:srgbClr val="0070C0"/>
                </a:solidFill>
              </a:rPr>
              <a:t>将方程两边同时除以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0070C0"/>
                </a:solidFill>
              </a:rPr>
              <a:t>?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6A329E-549B-6293-5A25-8BFC96966F21}"/>
              </a:ext>
            </a:extLst>
          </p:cNvPr>
          <p:cNvSpPr txBox="1"/>
          <p:nvPr/>
        </p:nvSpPr>
        <p:spPr>
          <a:xfrm>
            <a:off x="5905899" y="1681908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3D7D87-37EF-CFF7-E204-748A765A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00" y="2266683"/>
            <a:ext cx="6286100" cy="45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B0AE72-9184-B336-FC78-20684534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5814" cy="3429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ABA18A-75AC-66BF-BD24-8F43ED12A088}"/>
              </a:ext>
            </a:extLst>
          </p:cNvPr>
          <p:cNvSpPr txBox="1"/>
          <p:nvPr/>
        </p:nvSpPr>
        <p:spPr>
          <a:xfrm>
            <a:off x="7662929" y="914737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53808D-2964-0504-6B2D-85BFDFCC16A3}"/>
              </a:ext>
            </a:extLst>
          </p:cNvPr>
          <p:cNvSpPr txBox="1"/>
          <p:nvPr/>
        </p:nvSpPr>
        <p:spPr>
          <a:xfrm>
            <a:off x="193219" y="3429000"/>
            <a:ext cx="78983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这题好像可以死算</a:t>
            </a:r>
            <a:r>
              <a:rPr lang="en-US" altLang="zh-CN" sz="3200" dirty="0">
                <a:solidFill>
                  <a:srgbClr val="0070C0"/>
                </a:solidFill>
              </a:rPr>
              <a:t>……</a:t>
            </a:r>
            <a:r>
              <a:rPr lang="zh-CN" altLang="en-US" sz="3200" dirty="0">
                <a:solidFill>
                  <a:srgbClr val="0070C0"/>
                </a:solidFill>
              </a:rPr>
              <a:t>？该怎么死算呢</a:t>
            </a:r>
            <a:r>
              <a:rPr lang="en-US" altLang="zh-CN" sz="3200" dirty="0">
                <a:solidFill>
                  <a:srgbClr val="0070C0"/>
                </a:solidFill>
              </a:rPr>
              <a:t>……</a:t>
            </a:r>
            <a:r>
              <a:rPr lang="zh-CN" altLang="en-US" sz="3200" dirty="0">
                <a:solidFill>
                  <a:srgbClr val="0070C0"/>
                </a:solidFill>
              </a:rPr>
              <a:t>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2802C-7DA1-B606-192D-19125990EE50}"/>
              </a:ext>
            </a:extLst>
          </p:cNvPr>
          <p:cNvSpPr txBox="1"/>
          <p:nvPr/>
        </p:nvSpPr>
        <p:spPr>
          <a:xfrm>
            <a:off x="193219" y="4506218"/>
            <a:ext cx="11805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为什么不试试把四个选项的坐标和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solidFill>
                  <a:srgbClr val="0070C0"/>
                </a:solidFill>
              </a:rPr>
              <a:t>点的坐标都算出来？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9E14ED-A7E1-A0EB-94D0-40AC3A69110C}"/>
              </a:ext>
            </a:extLst>
          </p:cNvPr>
          <p:cNvSpPr txBox="1"/>
          <p:nvPr/>
        </p:nvSpPr>
        <p:spPr>
          <a:xfrm>
            <a:off x="244699" y="200838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382C82-1F93-54B3-7A56-E577696F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32" y="0"/>
            <a:ext cx="3446668" cy="43488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2A6BFD-A645-E463-8CCB-506C7E689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612"/>
            <a:ext cx="8745332" cy="607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9E14ED-A7E1-A0EB-94D0-40AC3A69110C}"/>
              </a:ext>
            </a:extLst>
          </p:cNvPr>
          <p:cNvSpPr txBox="1"/>
          <p:nvPr/>
        </p:nvSpPr>
        <p:spPr>
          <a:xfrm>
            <a:off x="244699" y="200838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7B3949-8E1F-9885-CE36-26467402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613"/>
            <a:ext cx="10419008" cy="33959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382C82-1F93-54B3-7A56-E577696F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261" y="3206839"/>
            <a:ext cx="2893739" cy="36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8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E9B86-2840-99F8-A74D-D4688D7C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7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拓展：三角形三条中线交点的性质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特殊名称：重心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到一个顶点和对边中点的距离之比为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2:1</a:t>
            </a:r>
          </a:p>
          <a:p>
            <a:pPr marL="514350" indent="-514350">
              <a:buAutoNum type="arabicPeriod"/>
            </a:pPr>
            <a:r>
              <a:rPr lang="zh-CN" altLang="en-US" dirty="0">
                <a:cs typeface="Times New Roman" panose="02020603050405020304" pitchFamily="18" charset="0"/>
              </a:rPr>
              <a:t>到三角形三个顶点距离的平方和最小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cs typeface="Times New Roman" panose="02020603050405020304" pitchFamily="18" charset="0"/>
              </a:rPr>
              <a:t>在平面直角坐标系内，横坐标是三个顶点的横坐标的算数平均值，纵坐标是三个顶点的纵坐标的算数平均值</a:t>
            </a:r>
          </a:p>
        </p:txBody>
      </p:sp>
    </p:spTree>
    <p:extLst>
      <p:ext uri="{BB962C8B-B14F-4D97-AF65-F5344CB8AC3E}">
        <p14:creationId xmlns:p14="http://schemas.microsoft.com/office/powerpoint/2010/main" val="6960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CD606A-02B1-6DA4-3DC5-ADE88F98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22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553808D-2964-0504-6B2D-85BFDFCC16A3}"/>
              </a:ext>
            </a:extLst>
          </p:cNvPr>
          <p:cNvSpPr txBox="1"/>
          <p:nvPr/>
        </p:nvSpPr>
        <p:spPr>
          <a:xfrm>
            <a:off x="193219" y="1342238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利润和每千克水果的售价有什么函数关系？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2802C-7DA1-B606-192D-19125990EE50}"/>
              </a:ext>
            </a:extLst>
          </p:cNvPr>
          <p:cNvSpPr txBox="1"/>
          <p:nvPr/>
        </p:nvSpPr>
        <p:spPr>
          <a:xfrm>
            <a:off x="193219" y="2419456"/>
            <a:ext cx="11805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这个函数的最大值怎么求？我们学过吗？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7F6958-3A65-69E6-5A8A-AF139928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"/>
          <a:stretch/>
        </p:blipFill>
        <p:spPr>
          <a:xfrm>
            <a:off x="2468764" y="0"/>
            <a:ext cx="676507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B92D3D-4A96-4EF8-6A0A-4021CB978D81}"/>
              </a:ext>
            </a:extLst>
          </p:cNvPr>
          <p:cNvSpPr txBox="1"/>
          <p:nvPr/>
        </p:nvSpPr>
        <p:spPr>
          <a:xfrm>
            <a:off x="0" y="0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553808D-2964-0504-6B2D-85BFDFCC16A3}"/>
              </a:ext>
            </a:extLst>
          </p:cNvPr>
          <p:cNvSpPr txBox="1"/>
          <p:nvPr/>
        </p:nvSpPr>
        <p:spPr>
          <a:xfrm>
            <a:off x="193219" y="1854912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第一问求出的关系有用吗？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2802C-7DA1-B606-192D-19125990EE50}"/>
              </a:ext>
            </a:extLst>
          </p:cNvPr>
          <p:cNvSpPr txBox="1"/>
          <p:nvPr/>
        </p:nvSpPr>
        <p:spPr>
          <a:xfrm>
            <a:off x="193219" y="2932130"/>
            <a:ext cx="5109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提示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0070C0"/>
                </a:solidFill>
              </a:rPr>
              <a:t>直接代入关系，看看得到了什么！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516688-4531-7044-F4D4-C7858A00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549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3C9D68-1D2C-B48E-7441-52B42471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36" y="2404270"/>
            <a:ext cx="7011364" cy="3767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855AE2-B2BF-D0F7-166D-316BFC383029}"/>
              </a:ext>
            </a:extLst>
          </p:cNvPr>
          <p:cNvSpPr txBox="1"/>
          <p:nvPr/>
        </p:nvSpPr>
        <p:spPr>
          <a:xfrm>
            <a:off x="5180636" y="1819495"/>
            <a:ext cx="585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解析：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245</Words>
  <Application>Microsoft Office PowerPoint</Application>
  <PresentationFormat>宽屏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6/27 8:00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6/27 8:00</dc:title>
  <dc:creator>李 思学</dc:creator>
  <cp:lastModifiedBy>李 思学</cp:lastModifiedBy>
  <cp:revision>12</cp:revision>
  <dcterms:created xsi:type="dcterms:W3CDTF">2022-06-26T14:47:56Z</dcterms:created>
  <dcterms:modified xsi:type="dcterms:W3CDTF">2022-06-26T16:35:51Z</dcterms:modified>
</cp:coreProperties>
</file>