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2" r:id="rId72"/>
    <p:sldId id="331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257" r:id="rId83"/>
    <p:sldId id="342" r:id="rId8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A0A2743F-0911-459E-BBFA-9A338BADD033}">
          <p14:sldIdLst>
            <p14:sldId id="256"/>
          </p14:sldIdLst>
        </p14:section>
        <p14:section name="第三十回" id="{E628161C-F735-44F6-8D13-F9A43E9356E8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第三十一回" id="{78993631-D0AB-4A4D-A782-F4936166B551}">
          <p14:sldIdLst>
            <p14:sldId id="268"/>
            <p14:sldId id="267"/>
            <p14:sldId id="269"/>
            <p14:sldId id="270"/>
            <p14:sldId id="271"/>
            <p14:sldId id="272"/>
          </p14:sldIdLst>
        </p14:section>
        <p14:section name="第三十二回" id="{EC9976D2-1AEC-4CA3-BBF2-020E6D2466FF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第三十三回" id="{0D0598FF-F8AA-4C1A-9E2E-F05B3D6DD5C3}">
          <p14:sldIdLst>
            <p14:sldId id="283"/>
            <p14:sldId id="282"/>
            <p14:sldId id="284"/>
            <p14:sldId id="285"/>
            <p14:sldId id="286"/>
            <p14:sldId id="287"/>
            <p14:sldId id="289"/>
            <p14:sldId id="290"/>
            <p14:sldId id="292"/>
            <p14:sldId id="293"/>
            <p14:sldId id="294"/>
            <p14:sldId id="295"/>
          </p14:sldIdLst>
        </p14:section>
        <p14:section name="第三十四回" id="{E4A2C08E-74CC-4C4A-9845-9722AB935BF1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第三十五回" id="{AB1B3A55-C931-4CB6-8090-5EFC79B838E2}">
          <p14:sldIdLst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第三十六回" id="{AFC746F7-D475-4913-B161-6929030414CC}">
          <p14:sldIdLst>
            <p14:sldId id="312"/>
            <p14:sldId id="313"/>
            <p14:sldId id="314"/>
            <p14:sldId id="315"/>
            <p14:sldId id="316"/>
          </p14:sldIdLst>
        </p14:section>
        <p14:section name="第三十七回" id="{80DD88C9-30C4-469D-ADE8-74842C8F0C7B}">
          <p14:sldIdLst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第三十八回" id="{8DF5F10B-C113-4C95-B089-D8EEDF73B0CF}">
          <p14:sldIdLst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第三十九回" id="{7ED40B74-1F2A-4015-9EEB-93CAC818A3AD}">
          <p14:sldIdLst>
            <p14:sldId id="329"/>
            <p14:sldId id="330"/>
            <p14:sldId id="332"/>
            <p14:sldId id="331"/>
            <p14:sldId id="333"/>
            <p14:sldId id="334"/>
            <p14:sldId id="335"/>
            <p14:sldId id="336"/>
            <p14:sldId id="337"/>
          </p14:sldIdLst>
        </p14:section>
        <p14:section name="第四十回" id="{233BAFFC-24FA-4FC9-B55E-616297C32808}">
          <p14:sldIdLst>
            <p14:sldId id="338"/>
            <p14:sldId id="339"/>
            <p14:sldId id="340"/>
            <p14:sldId id="341"/>
          </p14:sldIdLst>
        </p14:section>
        <p14:section name="地图" id="{C3A7F423-B66E-4FF5-98B4-EBB504935F6F}">
          <p14:sldIdLst>
            <p14:sldId id="257"/>
          </p14:sldIdLst>
        </p14:section>
        <p14:section name="结尾" id="{459BDD94-249F-4D53-80A8-B883374668F1}">
          <p14:sldIdLst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5" autoAdjust="0"/>
  </p:normalViewPr>
  <p:slideViewPr>
    <p:cSldViewPr snapToGrid="0">
      <p:cViewPr varScale="1">
        <p:scale>
          <a:sx n="107" d="100"/>
          <a:sy n="107" d="100"/>
        </p:scale>
        <p:origin x="240" y="-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95657-500C-B399-7B66-6731800F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80375-710E-4EDC-B1D3-0040E313A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C312B-75B6-BCBD-A9A4-7141A51D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8A6BD-3F7D-0084-559E-66607E20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FC0F3-A9B4-AF93-E1A6-224D09EE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42528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E5AD6-6152-963F-F561-D161DE60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0D4E4-CDBD-A501-6541-0C4D1D226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11F43-E16A-50FD-16AD-BC73DCBF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105F1-86BA-51E0-4648-0A3E87EF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D2CE4-55FA-A03C-1DF4-9E83DEAD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47677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C39B08-A39F-BAED-2541-255A46129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A812F7-A5D0-3AD4-8DC6-FD97BF27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3CF97-2A64-9CB2-4693-4D3E94F8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6190B-BAA5-6D22-661A-DA06CBE9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3681E-8B08-C83D-8589-8BA23E33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40664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78B8-8B3C-D1B4-CD4A-C9C84E9C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91D94-B6F8-6476-1118-0B486C7A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AF2C2C-9459-4A1E-31CA-99795CC8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79C00-CD1B-3ECC-319E-61590A67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3E796-96F4-BFE5-4068-AF3FFED3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3792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4F012-F10B-B86D-0AFE-AF576DE5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DB338-7E4A-73A9-255A-B04D12A48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CFA75-0CC0-F3FE-F883-5370AA73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8DC22-84B6-D415-C83A-51E9B990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1AB2D-1CDA-6680-BF79-B21393DE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54684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17BA6-F566-4F09-E25F-EB44148E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6930-63F7-994B-BE62-CF3CCAADA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C39CC3-E7E5-AF09-700E-A1B0B9140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18FFC-F5B2-43B5-9D28-2AD7F7D7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42056-8E57-787E-607C-AAC7E1D8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CEFF9-FD66-9E74-F347-14F6139E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0316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88928-77AD-6701-7162-98219DB9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48DD0-A6C4-9FF9-DBD6-5416A4E4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AC558-A420-B3E3-9904-20F542AF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743400-AD9A-F743-BAC5-313341A4F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3B340F-9E38-8473-23B6-A537059E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7D80A9-3097-C9AF-E3DE-1046D21B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22F53-A88A-0028-3AC9-924900E8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82BC4-9476-0EF7-582D-AD2E75D1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877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DFB65-AC11-CF83-6889-78FA9831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9DBADB-33AB-F1E9-9ABE-0705A565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99B33-F519-C4F0-5652-6AA6B10C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398A60-2523-1C81-F712-6A7D9D40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28866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FB00C4-9F73-A407-6BC9-17AB4428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942AF-01DA-E659-2FC0-1D6F2347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EB612-6206-03F0-8124-6CB15580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38170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48E1D-D37F-B234-A833-DC0D357A5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DFBDF-985D-CC9F-C799-652EBDB1A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DD151-4302-D3E7-AF68-9AD25459C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CE255-428D-8485-01D1-2420463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C021F-6F5A-951A-3340-9EF7CBE6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23B3CF-2797-B67E-60E4-CB4DE763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71600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6A9D9-916A-2C40-9B24-ACCBFFB1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1BAC9E-B16F-8A5F-391B-D6B634EC5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271431-385C-96FE-C0BA-D30DA9512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55BCB-6FE5-2CF4-EB68-D63059BD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91D68-DCDB-5B2A-6C33-C27FADB8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068617-A49D-7CFF-7010-34B02813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9062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E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46D7F1-CB61-BF97-7E4D-2F407BF3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1FBAB-14D3-E039-88C4-74F3AC51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B019F-3990-CFE7-A032-DA06DD7FC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FDB51-6C34-41D8-94FC-FF6A88A45AF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D7066-1642-D98E-8885-BCF4463FA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B6116-AFE9-5520-5CBC-E5A060A88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1CD85-5D96-4370-9F34-456B6EB04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1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21.png"/><Relationship Id="rId4" Type="http://schemas.openxmlformats.org/officeDocument/2006/relationships/image" Target="../media/image31.png"/><Relationship Id="rId9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0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BA40B-9FCF-8426-ABD8-151429B48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水浒传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D3585D-D581-B979-5952-0F71EC9010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</a:t>
            </a:r>
            <a:r>
              <a:rPr lang="en-US" altLang="zh-CN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</a:t>
            </a:r>
            <a:endParaRPr lang="en-US" altLang="zh-CN" sz="4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李思学</a:t>
            </a:r>
          </a:p>
        </p:txBody>
      </p:sp>
    </p:spTree>
    <p:extLst>
      <p:ext uri="{BB962C8B-B14F-4D97-AF65-F5344CB8AC3E}">
        <p14:creationId xmlns:p14="http://schemas.microsoft.com/office/powerpoint/2010/main" val="123197121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飞云浦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B42A1B-6464-D58D-2D37-F0FA833D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54" y="2812384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99ECD6-C926-469E-1FAB-318833A7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23" y="2757449"/>
            <a:ext cx="190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3055527" y="266284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1B514C3C-BF03-EC03-6344-3BADF90AD71B}"/>
              </a:ext>
            </a:extLst>
          </p:cNvPr>
          <p:cNvSpPr/>
          <p:nvPr/>
        </p:nvSpPr>
        <p:spPr>
          <a:xfrm>
            <a:off x="5365923" y="2420879"/>
            <a:ext cx="3071973" cy="1849348"/>
          </a:xfrm>
          <a:prstGeom prst="wedgeRoundRectCallout">
            <a:avLst>
              <a:gd name="adj1" fmla="val -71335"/>
              <a:gd name="adj2" fmla="val 59168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8E2F36E-96BA-21CF-583F-1F51339E8CCA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459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1A9CF9-2580-32C5-C2E2-1A8864583DA3}"/>
              </a:ext>
            </a:extLst>
          </p:cNvPr>
          <p:cNvGrpSpPr/>
          <p:nvPr/>
        </p:nvGrpSpPr>
        <p:grpSpPr>
          <a:xfrm>
            <a:off x="6951991" y="1316436"/>
            <a:ext cx="4222678" cy="2341482"/>
            <a:chOff x="4792134" y="965201"/>
            <a:chExt cx="2032000" cy="9398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6A65AE4-AF1A-28B7-B20B-E3C779102362}"/>
                </a:ext>
              </a:extLst>
            </p:cNvPr>
            <p:cNvSpPr/>
            <p:nvPr/>
          </p:nvSpPr>
          <p:spPr>
            <a:xfrm>
              <a:off x="4792134" y="965201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张都监宅</a:t>
              </a:r>
              <a:endParaRPr lang="en-US" altLang="zh-CN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endPara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3DCEFFC-D08A-A04A-7366-41E8B8DF7D83}"/>
                </a:ext>
              </a:extLst>
            </p:cNvPr>
            <p:cNvSpPr/>
            <p:nvPr/>
          </p:nvSpPr>
          <p:spPr>
            <a:xfrm>
              <a:off x="4792134" y="1507067"/>
              <a:ext cx="1066798" cy="397934"/>
            </a:xfrm>
            <a:prstGeom prst="roundRect">
              <a:avLst>
                <a:gd name="adj" fmla="val 4148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鸳鸯楼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84DF96-3FF7-DE5E-4F78-84AFE4FF6CC7}"/>
              </a:ext>
            </a:extLst>
          </p:cNvPr>
          <p:cNvSpPr/>
          <p:nvPr/>
        </p:nvSpPr>
        <p:spPr>
          <a:xfrm>
            <a:off x="1175839" y="1986923"/>
            <a:ext cx="2768665" cy="100050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飞云浦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A1C0103-28AA-8D6E-BAA2-D86491F361D6}"/>
              </a:ext>
            </a:extLst>
          </p:cNvPr>
          <p:cNvSpPr/>
          <p:nvPr/>
        </p:nvSpPr>
        <p:spPr>
          <a:xfrm>
            <a:off x="7596947" y="4613482"/>
            <a:ext cx="3143891" cy="170427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十字坡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EC92850-20D9-4ED6-8525-E5B19C688BD4}"/>
              </a:ext>
            </a:extLst>
          </p:cNvPr>
          <p:cNvSpPr/>
          <p:nvPr/>
        </p:nvSpPr>
        <p:spPr>
          <a:xfrm>
            <a:off x="1340235" y="4787989"/>
            <a:ext cx="2439874" cy="135633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蜈蚣岭</a:t>
            </a:r>
            <a:endParaRPr lang="en-US" altLang="zh-CN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小坟庵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07CAAA0-705E-5BB1-1455-E756F4B640A8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3944504" y="2487177"/>
            <a:ext cx="3007487" cy="67502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45E6C7D-F322-6C30-11E0-1953F13C92A2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rot="10800000" flipV="1">
            <a:off x="3780109" y="5465618"/>
            <a:ext cx="3816838" cy="536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5776A53-59B4-14FA-CC08-DE4F1C27632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8136885" y="3581474"/>
            <a:ext cx="955564" cy="1108451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3C95A15-9D7D-9270-19DA-578D9043606A}"/>
              </a:ext>
            </a:extLst>
          </p:cNvPr>
          <p:cNvGrpSpPr/>
          <p:nvPr/>
        </p:nvGrpSpPr>
        <p:grpSpPr>
          <a:xfrm>
            <a:off x="9776711" y="6317754"/>
            <a:ext cx="2211694" cy="523220"/>
            <a:chOff x="9622599" y="5882994"/>
            <a:chExt cx="2211694" cy="523220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9994361-635D-AE39-3859-C6469D8FC19D}"/>
                </a:ext>
              </a:extLst>
            </p:cNvPr>
            <p:cNvCxnSpPr>
              <a:cxnSpLocks/>
            </p:cNvCxnSpPr>
            <p:nvPr/>
          </p:nvCxnSpPr>
          <p:spPr>
            <a:xfrm>
              <a:off x="9622599" y="6144604"/>
              <a:ext cx="1293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49AAC54-7944-2DC6-B393-4E58EE8AED02}"/>
                </a:ext>
              </a:extLst>
            </p:cNvPr>
            <p:cNvSpPr txBox="1"/>
            <p:nvPr/>
          </p:nvSpPr>
          <p:spPr>
            <a:xfrm>
              <a:off x="10921430" y="5882994"/>
              <a:ext cx="912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武松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725569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鸳鸯楼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1719887" y="2928689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86259-EA56-6D35-A873-F860B67B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2812384"/>
            <a:ext cx="1905000" cy="381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42CE10-8319-C37B-F16A-C0601F614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2838" y="2770460"/>
            <a:ext cx="2000446" cy="400089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FCB3764-D7A3-26E3-7189-5651D12F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288" y="2911374"/>
            <a:ext cx="1806010" cy="361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52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鸳鸯楼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1719887" y="2928689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4FA39E3-02DB-8DBA-04E6-38EF470062E2}"/>
              </a:ext>
            </a:extLst>
          </p:cNvPr>
          <p:cNvSpPr txBox="1"/>
          <p:nvPr/>
        </p:nvSpPr>
        <p:spPr>
          <a:xfrm>
            <a:off x="4435680" y="3326259"/>
            <a:ext cx="75713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杀人者，</a:t>
            </a:r>
            <a:endParaRPr lang="en-US" altLang="zh-CN" sz="96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96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打虎武松也！</a:t>
            </a:r>
          </a:p>
        </p:txBody>
      </p:sp>
    </p:spTree>
    <p:extLst>
      <p:ext uri="{BB962C8B-B14F-4D97-AF65-F5344CB8AC3E}">
        <p14:creationId xmlns:p14="http://schemas.microsoft.com/office/powerpoint/2010/main" val="34540402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古庙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2771979" y="2734763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0641E5C-7086-D1D4-4FB2-5656C0BB1DCE}"/>
              </a:ext>
            </a:extLst>
          </p:cNvPr>
          <p:cNvCxnSpPr>
            <a:cxnSpLocks/>
          </p:cNvCxnSpPr>
          <p:nvPr/>
        </p:nvCxnSpPr>
        <p:spPr>
          <a:xfrm flipH="1">
            <a:off x="3770616" y="4407613"/>
            <a:ext cx="842138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515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十字坡酒店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 rot="16200000">
            <a:off x="1029834" y="263673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AC97AD-E0EA-49F8-1DCF-0C20BAD8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434" y="2812384"/>
            <a:ext cx="190500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EB6873-F21A-2E1F-CEB0-737AE960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8434" y="2815674"/>
            <a:ext cx="1905000" cy="3810000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B6BCE6DB-46CE-B7F2-AB29-131FFFF46FAA}"/>
              </a:ext>
            </a:extLst>
          </p:cNvPr>
          <p:cNvSpPr/>
          <p:nvPr/>
        </p:nvSpPr>
        <p:spPr>
          <a:xfrm>
            <a:off x="4901632" y="2608435"/>
            <a:ext cx="3071973" cy="1849348"/>
          </a:xfrm>
          <a:prstGeom prst="wedgeRoundRectCallout">
            <a:avLst>
              <a:gd name="adj1" fmla="val 73481"/>
              <a:gd name="adj2" fmla="val 45279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43E5B64-A2F7-6A0B-945A-5FD9E1BE2394}"/>
              </a:ext>
            </a:extLst>
          </p:cNvPr>
          <p:cNvSpPr/>
          <p:nvPr/>
        </p:nvSpPr>
        <p:spPr>
          <a:xfrm>
            <a:off x="3465560" y="2504326"/>
            <a:ext cx="3071973" cy="1849348"/>
          </a:xfrm>
          <a:prstGeom prst="wedgeRoundRectCallout">
            <a:avLst>
              <a:gd name="adj1" fmla="val -72673"/>
              <a:gd name="adj2" fmla="val 4750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455" y="3122388"/>
            <a:ext cx="4219210" cy="30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44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第三十一回 张督监血溅鸳鸯楼 武行者夜走蜈蚣岭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15" y="2686073"/>
            <a:ext cx="4219210" cy="3027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5E81DC-C7F4-626E-345F-EEE1C6B4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276" y="1780854"/>
            <a:ext cx="1905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C9C3F8-63E9-2D5A-99FD-ACDE455E3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276" y="1780854"/>
            <a:ext cx="1905000" cy="3810000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0F4B2F31-B5DC-79C2-034D-C90167D47D1C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537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BDDC6BB-52A4-F114-D02A-30A5FBDAE73C}"/>
              </a:ext>
            </a:extLst>
          </p:cNvPr>
          <p:cNvGrpSpPr/>
          <p:nvPr/>
        </p:nvGrpSpPr>
        <p:grpSpPr>
          <a:xfrm>
            <a:off x="9817808" y="5811074"/>
            <a:ext cx="2216724" cy="915635"/>
            <a:chOff x="9622599" y="5882994"/>
            <a:chExt cx="2216724" cy="91563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5B89D09-7EF2-A4AD-ED3A-F7DA788F643E}"/>
                </a:ext>
              </a:extLst>
            </p:cNvPr>
            <p:cNvGrpSpPr/>
            <p:nvPr/>
          </p:nvGrpSpPr>
          <p:grpSpPr>
            <a:xfrm>
              <a:off x="9622599" y="5882994"/>
              <a:ext cx="2211694" cy="523220"/>
              <a:chOff x="9622599" y="5882994"/>
              <a:chExt cx="2211694" cy="523220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6C809351-B30B-5C90-3AA5-EC545A64F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2599" y="6144604"/>
                <a:ext cx="1293800" cy="0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2F6034-4E34-49C3-4C34-85743BD92CE6}"/>
                  </a:ext>
                </a:extLst>
              </p:cNvPr>
              <p:cNvSpPr txBox="1"/>
              <p:nvPr/>
            </p:nvSpPr>
            <p:spPr>
              <a:xfrm>
                <a:off x="10921430" y="5882994"/>
                <a:ext cx="912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武松</a:t>
                </a:r>
                <a:endParaRPr lang="zh-CN" altLang="en-US" sz="3600" dirty="0"/>
              </a:p>
            </p:txBody>
          </p: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8312B2E-85F1-C793-945E-C5E4FACF13D3}"/>
                </a:ext>
              </a:extLst>
            </p:cNvPr>
            <p:cNvCxnSpPr>
              <a:cxnSpLocks/>
            </p:cNvCxnSpPr>
            <p:nvPr/>
          </p:nvCxnSpPr>
          <p:spPr>
            <a:xfrm>
              <a:off x="9622599" y="6542433"/>
              <a:ext cx="1293800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9AF4613-CF6D-24B8-B910-20A6F1CF6E15}"/>
                </a:ext>
              </a:extLst>
            </p:cNvPr>
            <p:cNvSpPr txBox="1"/>
            <p:nvPr/>
          </p:nvSpPr>
          <p:spPr>
            <a:xfrm>
              <a:off x="10916399" y="6275409"/>
              <a:ext cx="922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宋江</a:t>
              </a:r>
              <a:endParaRPr lang="zh-CN" altLang="en-US" sz="3600" dirty="0"/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7EF31A8-A686-A786-C486-6888151375DA}"/>
              </a:ext>
            </a:extLst>
          </p:cNvPr>
          <p:cNvSpPr/>
          <p:nvPr/>
        </p:nvSpPr>
        <p:spPr>
          <a:xfrm>
            <a:off x="694046" y="1611504"/>
            <a:ext cx="2366436" cy="131523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蜈蚣岭</a:t>
            </a:r>
            <a:endParaRPr lang="en-US" altLang="zh-CN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小坟庵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A4418B2-E454-5959-9DCC-C60344962711}"/>
              </a:ext>
            </a:extLst>
          </p:cNvPr>
          <p:cNvSpPr/>
          <p:nvPr/>
        </p:nvSpPr>
        <p:spPr>
          <a:xfrm>
            <a:off x="4553077" y="1855288"/>
            <a:ext cx="2117706" cy="82766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村酒店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2A5C373-0DBA-A243-92E9-1BED32C41942}"/>
              </a:ext>
            </a:extLst>
          </p:cNvPr>
          <p:cNvSpPr/>
          <p:nvPr/>
        </p:nvSpPr>
        <p:spPr>
          <a:xfrm>
            <a:off x="8062539" y="1551379"/>
            <a:ext cx="3137345" cy="14354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孔太公庄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AA1F7EA-3F96-2C18-D485-BBC50F5E9C8B}"/>
              </a:ext>
            </a:extLst>
          </p:cNvPr>
          <p:cNvSpPr/>
          <p:nvPr/>
        </p:nvSpPr>
        <p:spPr>
          <a:xfrm>
            <a:off x="7768915" y="4733505"/>
            <a:ext cx="2337849" cy="9363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二龙山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34A5DEA-A04A-D941-B565-C7B53A7D296C}"/>
              </a:ext>
            </a:extLst>
          </p:cNvPr>
          <p:cNvSpPr/>
          <p:nvPr/>
        </p:nvSpPr>
        <p:spPr>
          <a:xfrm>
            <a:off x="1804524" y="4528750"/>
            <a:ext cx="3137345" cy="1435487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清风山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B46DD39-3E2D-E9F3-B819-93C31579DB5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060482" y="2269121"/>
            <a:ext cx="1492595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87A5EE6-B782-1291-766D-7D71A65D535F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70783" y="2269122"/>
            <a:ext cx="1391756" cy="1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4AE24AD-8046-EEED-F869-39296655A17C}"/>
              </a:ext>
            </a:extLst>
          </p:cNvPr>
          <p:cNvCxnSpPr>
            <a:cxnSpLocks/>
            <a:stCxn id="16" idx="2"/>
            <a:endCxn id="17" idx="3"/>
          </p:cNvCxnSpPr>
          <p:nvPr/>
        </p:nvCxnSpPr>
        <p:spPr>
          <a:xfrm rot="16200000" flipH="1">
            <a:off x="8761572" y="3856506"/>
            <a:ext cx="2214833" cy="475552"/>
          </a:xfrm>
          <a:prstGeom prst="bentConnector4">
            <a:avLst>
              <a:gd name="adj1" fmla="val 34843"/>
              <a:gd name="adj2" fmla="val 377934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C1A9A06-5B14-FB57-3D08-105DB95523E8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>
            <a:off x="5731263" y="628801"/>
            <a:ext cx="1541884" cy="6258015"/>
          </a:xfrm>
          <a:prstGeom prst="bentConnector3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5330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88" y="3429000"/>
            <a:ext cx="4219210" cy="3027904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C7BF10BB-8847-AF2B-8D48-B9F18ABC8BE3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村酒店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8CA82B-0878-9DE2-DAAA-9647B63AA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146" y="2812384"/>
            <a:ext cx="1905000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594CEB-5ABF-3844-6849-999D6075E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146" y="2812384"/>
            <a:ext cx="1905000" cy="3810000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AA74A36-0BF0-D350-8664-43EA46FD1604}"/>
              </a:ext>
            </a:extLst>
          </p:cNvPr>
          <p:cNvSpPr/>
          <p:nvPr/>
        </p:nvSpPr>
        <p:spPr>
          <a:xfrm>
            <a:off x="3933868" y="2504326"/>
            <a:ext cx="3071973" cy="1849348"/>
          </a:xfrm>
          <a:prstGeom prst="wedgeRoundRectCallout">
            <a:avLst>
              <a:gd name="adj1" fmla="val -72673"/>
              <a:gd name="adj2" fmla="val 4750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8735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1AC051-9CEC-5E6A-6D50-F6C05C67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6844">
            <a:off x="6146666" y="2043886"/>
            <a:ext cx="2996739" cy="59934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C7BF10BB-8847-AF2B-8D48-B9F18ABC8BE3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村酒店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B23E16-E6D1-911B-1C6C-6F1908B80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88" y="2812384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6C5C0A-0C0A-CEFC-4ACD-CA2E6944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488" y="2812384"/>
            <a:ext cx="1905000" cy="381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488" y="3246120"/>
            <a:ext cx="4219210" cy="302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46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37435 -0.0377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1" y="-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4513 -0.019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65" y="-99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31511 -0.021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118C59-2387-CF92-FA17-F7A931EF3CB4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6519694-1D89-77D0-464B-74C0EF20B461}"/>
              </a:ext>
            </a:extLst>
          </p:cNvPr>
          <p:cNvGrpSpPr/>
          <p:nvPr/>
        </p:nvGrpSpPr>
        <p:grpSpPr>
          <a:xfrm>
            <a:off x="400628" y="2085914"/>
            <a:ext cx="4199438" cy="3195253"/>
            <a:chOff x="792439" y="3224626"/>
            <a:chExt cx="3046272" cy="241238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8D3797B-CA0C-7AD3-3129-AD982DF9BEE8}"/>
                </a:ext>
              </a:extLst>
            </p:cNvPr>
            <p:cNvSpPr/>
            <p:nvPr/>
          </p:nvSpPr>
          <p:spPr>
            <a:xfrm>
              <a:off x="792439" y="3965280"/>
              <a:ext cx="3046272" cy="167173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孟州牢城</a:t>
              </a:r>
              <a:endPara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C62DAB9D-1230-4E09-22AF-27E0C1169167}"/>
                </a:ext>
              </a:extLst>
            </p:cNvPr>
            <p:cNvSpPr/>
            <p:nvPr/>
          </p:nvSpPr>
          <p:spPr>
            <a:xfrm>
              <a:off x="1465971" y="3224626"/>
              <a:ext cx="1699208" cy="740960"/>
            </a:xfrm>
            <a:prstGeom prst="round2Same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快活林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6B5A8E-A42C-6633-8956-6523C60E68B9}"/>
              </a:ext>
            </a:extLst>
          </p:cNvPr>
          <p:cNvGrpSpPr/>
          <p:nvPr/>
        </p:nvGrpSpPr>
        <p:grpSpPr>
          <a:xfrm>
            <a:off x="4859993" y="2976466"/>
            <a:ext cx="4199438" cy="2304702"/>
            <a:chOff x="4792134" y="965201"/>
            <a:chExt cx="2032000" cy="9398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0396EDC-FFBB-7ABD-7EBF-DFE81340F6AF}"/>
                </a:ext>
              </a:extLst>
            </p:cNvPr>
            <p:cNvSpPr/>
            <p:nvPr/>
          </p:nvSpPr>
          <p:spPr>
            <a:xfrm>
              <a:off x="4792134" y="965201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张都监宅</a:t>
              </a:r>
              <a:endParaRPr lang="en-US" altLang="zh-CN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endPara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8E49663-B849-9653-81A2-222498BBFA24}"/>
                </a:ext>
              </a:extLst>
            </p:cNvPr>
            <p:cNvSpPr/>
            <p:nvPr/>
          </p:nvSpPr>
          <p:spPr>
            <a:xfrm>
              <a:off x="4792134" y="1507067"/>
              <a:ext cx="1066798" cy="397934"/>
            </a:xfrm>
            <a:prstGeom prst="roundRect">
              <a:avLst>
                <a:gd name="adj" fmla="val 4148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鸳鸯楼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DC589C3-46B5-C427-B172-EADD0D93B7F2}"/>
              </a:ext>
            </a:extLst>
          </p:cNvPr>
          <p:cNvSpPr/>
          <p:nvPr/>
        </p:nvSpPr>
        <p:spPr>
          <a:xfrm>
            <a:off x="9622599" y="3645586"/>
            <a:ext cx="2080727" cy="96179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死囚牢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7602789-C0FB-95A6-572C-2EF57B991A27}"/>
              </a:ext>
            </a:extLst>
          </p:cNvPr>
          <p:cNvSpPr/>
          <p:nvPr/>
        </p:nvSpPr>
        <p:spPr>
          <a:xfrm>
            <a:off x="9622600" y="1806735"/>
            <a:ext cx="2080726" cy="9814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飞云浦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B1B2BDC-DE0F-23AB-B460-F997B924B35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662963" y="2788150"/>
            <a:ext cx="0" cy="85743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54268CE-3ED5-B6DB-2871-8290A087B40F}"/>
              </a:ext>
            </a:extLst>
          </p:cNvPr>
          <p:cNvCxnSpPr>
            <a:cxnSpLocks/>
            <a:stCxn id="6" idx="0"/>
            <a:endCxn id="8" idx="0"/>
          </p:cNvCxnSpPr>
          <p:nvPr/>
        </p:nvCxnSpPr>
        <p:spPr>
          <a:xfrm>
            <a:off x="3671568" y="2576622"/>
            <a:ext cx="3288144" cy="399844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CBF5452-C2A4-6C5D-B794-3BD4CC90B1B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059431" y="4126483"/>
            <a:ext cx="563168" cy="2334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71720CE-8A01-1E47-0363-AA7DB436667F}"/>
              </a:ext>
            </a:extLst>
          </p:cNvPr>
          <p:cNvGrpSpPr/>
          <p:nvPr/>
        </p:nvGrpSpPr>
        <p:grpSpPr>
          <a:xfrm>
            <a:off x="9622599" y="5882994"/>
            <a:ext cx="2211694" cy="523220"/>
            <a:chOff x="9622599" y="5882994"/>
            <a:chExt cx="2211694" cy="523220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3404A15-448A-16D4-3CAA-1137FD8E5F10}"/>
                </a:ext>
              </a:extLst>
            </p:cNvPr>
            <p:cNvCxnSpPr>
              <a:cxnSpLocks/>
            </p:cNvCxnSpPr>
            <p:nvPr/>
          </p:nvCxnSpPr>
          <p:spPr>
            <a:xfrm>
              <a:off x="9622599" y="6144604"/>
              <a:ext cx="129380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C0D4054-DE3A-0E43-4A37-7098ED46A73E}"/>
                </a:ext>
              </a:extLst>
            </p:cNvPr>
            <p:cNvSpPr txBox="1"/>
            <p:nvPr/>
          </p:nvSpPr>
          <p:spPr>
            <a:xfrm>
              <a:off x="10921430" y="5882994"/>
              <a:ext cx="912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武松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0954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C7BF10BB-8847-AF2B-8D48-B9F18ABC8BE3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孔太公庄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B23E16-E6D1-911B-1C6C-6F1908B8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3048000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56C5C0A-0C0A-CEFC-4ACD-CA2E6944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211" y="2710750"/>
            <a:ext cx="1905000" cy="381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632724" y="4108664"/>
            <a:ext cx="4219210" cy="3027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453" y="3501390"/>
            <a:ext cx="3357845" cy="290322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2E25AE2-7E58-7F6B-CCF3-CA87F49CCC8B}"/>
              </a:ext>
            </a:extLst>
          </p:cNvPr>
          <p:cNvSpPr/>
          <p:nvPr/>
        </p:nvSpPr>
        <p:spPr>
          <a:xfrm>
            <a:off x="7299392" y="1507262"/>
            <a:ext cx="3071973" cy="1849348"/>
          </a:xfrm>
          <a:prstGeom prst="wedgeRoundRectCallout">
            <a:avLst>
              <a:gd name="adj1" fmla="val 32470"/>
              <a:gd name="adj2" fmla="val 71100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B66D0E2-227A-B6C7-23D5-4F11A691A6B8}"/>
              </a:ext>
            </a:extLst>
          </p:cNvPr>
          <p:cNvSpPr/>
          <p:nvPr/>
        </p:nvSpPr>
        <p:spPr>
          <a:xfrm>
            <a:off x="3933868" y="2504326"/>
            <a:ext cx="3071973" cy="1849348"/>
          </a:xfrm>
          <a:prstGeom prst="wedgeRoundRectCallout">
            <a:avLst>
              <a:gd name="adj1" fmla="val -72673"/>
              <a:gd name="adj2" fmla="val 4750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89BB43B1-1E1F-6799-CCE0-4D375185189B}"/>
              </a:ext>
            </a:extLst>
          </p:cNvPr>
          <p:cNvSpPr/>
          <p:nvPr/>
        </p:nvSpPr>
        <p:spPr>
          <a:xfrm>
            <a:off x="5495843" y="2971099"/>
            <a:ext cx="3071973" cy="1849348"/>
          </a:xfrm>
          <a:prstGeom prst="wedgeRoundRectCallout">
            <a:avLst>
              <a:gd name="adj1" fmla="val 61274"/>
              <a:gd name="adj2" fmla="val 35415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16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7B886CEC-B51F-74D7-38E0-28F03E661AAB}"/>
              </a:ext>
            </a:extLst>
          </p:cNvPr>
          <p:cNvSpPr/>
          <p:nvPr/>
        </p:nvSpPr>
        <p:spPr>
          <a:xfrm>
            <a:off x="8961123" y="2843529"/>
            <a:ext cx="3025607" cy="1426697"/>
          </a:xfrm>
          <a:prstGeom prst="homePlate">
            <a:avLst/>
          </a:prstGeom>
          <a:solidFill>
            <a:srgbClr val="F7EEB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清风镇</a:t>
            </a:r>
          </a:p>
        </p:txBody>
      </p:sp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1CF61087-E382-0DA4-85FF-9BCD5160F629}"/>
              </a:ext>
            </a:extLst>
          </p:cNvPr>
          <p:cNvSpPr/>
          <p:nvPr/>
        </p:nvSpPr>
        <p:spPr>
          <a:xfrm flipH="1">
            <a:off x="205272" y="2843529"/>
            <a:ext cx="3025607" cy="1426697"/>
          </a:xfrm>
          <a:prstGeom prst="homePlate">
            <a:avLst/>
          </a:prstGeom>
          <a:solidFill>
            <a:srgbClr val="F7EEB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二龙山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C7BF10BB-8847-AF2B-8D48-B9F18ABC8BE3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瑞龙镇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758973D-E684-85D0-B71E-97F8BD90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84" y="3830096"/>
            <a:ext cx="4219210" cy="3027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94" y="3954780"/>
            <a:ext cx="3357845" cy="2903220"/>
          </a:xfrm>
          <a:prstGeom prst="rect">
            <a:avLst/>
          </a:prstGeom>
        </p:spPr>
      </p:pic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2F540F45-4BB0-49E8-25AC-72ACA9724899}"/>
              </a:ext>
            </a:extLst>
          </p:cNvPr>
          <p:cNvSpPr/>
          <p:nvPr/>
        </p:nvSpPr>
        <p:spPr>
          <a:xfrm>
            <a:off x="4560014" y="2084596"/>
            <a:ext cx="3071973" cy="1849348"/>
          </a:xfrm>
          <a:prstGeom prst="wedgeRoundRectCallout">
            <a:avLst>
              <a:gd name="adj1" fmla="val 34154"/>
              <a:gd name="adj2" fmla="val 77717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216DA0A8-04DF-A9C6-0D59-28FD16F137A8}"/>
              </a:ext>
            </a:extLst>
          </p:cNvPr>
          <p:cNvSpPr/>
          <p:nvPr/>
        </p:nvSpPr>
        <p:spPr>
          <a:xfrm>
            <a:off x="4720903" y="2222704"/>
            <a:ext cx="3071973" cy="1849348"/>
          </a:xfrm>
          <a:prstGeom prst="wedgeRoundRectCallout">
            <a:avLst>
              <a:gd name="adj1" fmla="val -26370"/>
              <a:gd name="adj2" fmla="val 67828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580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C8F412-BE4D-7A52-F609-EC9F0B68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20" y="1668704"/>
            <a:ext cx="2070100" cy="414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B1331E-60B0-3487-A69A-9C2CAD9D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796" y="1837954"/>
            <a:ext cx="2070100" cy="414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29" y="2161388"/>
            <a:ext cx="3648858" cy="31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943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C8F412-BE4D-7A52-F609-EC9F0B68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33" y="3017233"/>
            <a:ext cx="1822412" cy="3644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B1331E-60B0-3487-A69A-9C2CAD9D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31" y="3017233"/>
            <a:ext cx="1822412" cy="3644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02" y="3534389"/>
            <a:ext cx="3212272" cy="2777356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CD0A88-01B5-63D9-B42D-DEE5B34C5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298" y="2852057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21D0E3-97BA-18AE-87ED-A59ACDA00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298" y="2852057"/>
            <a:ext cx="1905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29EB56-45E7-DDFE-A1D8-B664FA6BD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0298" y="2852057"/>
            <a:ext cx="190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717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第三十二回 武行者醉打孔亮 锦毛虎义释宋江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28" y="3884701"/>
            <a:ext cx="3212272" cy="2777356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CD0A88-01B5-63D9-B42D-DEE5B34C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852057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21D0E3-97BA-18AE-87ED-A59ACDA0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2852057"/>
            <a:ext cx="1905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E29EB56-45E7-DDFE-A1D8-B664FA6B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2852057"/>
            <a:ext cx="1905000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9712D6-B383-E67F-721A-D324FAEBB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73" y="2852057"/>
            <a:ext cx="1905000" cy="381000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8E03A8C-988E-E5F5-5FDD-2788F4BAA180}"/>
              </a:ext>
            </a:extLst>
          </p:cNvPr>
          <p:cNvSpPr/>
          <p:nvPr/>
        </p:nvSpPr>
        <p:spPr>
          <a:xfrm>
            <a:off x="1378263" y="1887710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377F33D6-DFAC-93CA-B0D8-967DC6914557}"/>
              </a:ext>
            </a:extLst>
          </p:cNvPr>
          <p:cNvSpPr/>
          <p:nvPr/>
        </p:nvSpPr>
        <p:spPr>
          <a:xfrm>
            <a:off x="4669793" y="1927383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51E4B842-F71B-4E28-033F-6814EB727D5C}"/>
              </a:ext>
            </a:extLst>
          </p:cNvPr>
          <p:cNvSpPr/>
          <p:nvPr/>
        </p:nvSpPr>
        <p:spPr>
          <a:xfrm>
            <a:off x="8479325" y="824568"/>
            <a:ext cx="3071973" cy="1849348"/>
          </a:xfrm>
          <a:prstGeom prst="wedgeRoundRectCallout">
            <a:avLst>
              <a:gd name="adj1" fmla="val -20747"/>
              <a:gd name="adj2" fmla="val 70025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tx1"/>
                </a:solidFill>
              </a:rPr>
              <a:t>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A8F16740-BF6D-1C6A-F4AF-64B7AF22195A}"/>
              </a:ext>
            </a:extLst>
          </p:cNvPr>
          <p:cNvSpPr/>
          <p:nvPr/>
        </p:nvSpPr>
        <p:spPr>
          <a:xfrm>
            <a:off x="4406424" y="1749242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FDB8475-FEED-9AE3-0853-B7C8AA67521B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257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B71A75-689F-57F1-0710-025A12DC5E7C}"/>
              </a:ext>
            </a:extLst>
          </p:cNvPr>
          <p:cNvGrpSpPr/>
          <p:nvPr/>
        </p:nvGrpSpPr>
        <p:grpSpPr>
          <a:xfrm>
            <a:off x="3670304" y="1434216"/>
            <a:ext cx="3431536" cy="4769273"/>
            <a:chOff x="6866469" y="5585880"/>
            <a:chExt cx="2032000" cy="209126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5EF4283-9E9F-F902-3988-3C340C37637B}"/>
                </a:ext>
              </a:extLst>
            </p:cNvPr>
            <p:cNvSpPr/>
            <p:nvPr/>
          </p:nvSpPr>
          <p:spPr>
            <a:xfrm>
              <a:off x="6866469" y="5585880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清风山</a:t>
              </a:r>
              <a:endPara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7BA2387-6987-1AFA-F2EC-24F19FBFF538}"/>
                </a:ext>
              </a:extLst>
            </p:cNvPr>
            <p:cNvGrpSpPr/>
            <p:nvPr/>
          </p:nvGrpSpPr>
          <p:grpSpPr>
            <a:xfrm>
              <a:off x="6866469" y="6525680"/>
              <a:ext cx="2032000" cy="1151465"/>
              <a:chOff x="7095066" y="4847166"/>
              <a:chExt cx="2032000" cy="1151465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0C162E6-AEA7-3CEA-7CAF-3CE98CA82B7C}"/>
                  </a:ext>
                </a:extLst>
              </p:cNvPr>
              <p:cNvSpPr/>
              <p:nvPr/>
            </p:nvSpPr>
            <p:spPr>
              <a:xfrm>
                <a:off x="7095066" y="4847166"/>
                <a:ext cx="2032000" cy="115146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清风镇</a:t>
                </a:r>
                <a:endParaRPr lang="en-US" altLang="zh-CN" sz="6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en-US" altLang="zh-CN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64EEF7C-0F23-3F6A-8D92-DF7CB97075C7}"/>
                  </a:ext>
                </a:extLst>
              </p:cNvPr>
              <p:cNvSpPr/>
              <p:nvPr/>
            </p:nvSpPr>
            <p:spPr>
              <a:xfrm>
                <a:off x="7095066" y="5450419"/>
                <a:ext cx="2032000" cy="548212"/>
              </a:xfrm>
              <a:prstGeom prst="roundRect">
                <a:avLst>
                  <a:gd name="adj" fmla="val 33655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清风寨</a:t>
                </a:r>
                <a:endPara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817808" y="6470513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1111608" y="6203489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229C3C-964D-2A0F-C898-9D798CDD40BF}"/>
              </a:ext>
            </a:extLst>
          </p:cNvPr>
          <p:cNvCxnSpPr>
            <a:cxnSpLocks/>
          </p:cNvCxnSpPr>
          <p:nvPr/>
        </p:nvCxnSpPr>
        <p:spPr>
          <a:xfrm>
            <a:off x="4649616" y="2946870"/>
            <a:ext cx="0" cy="12612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58C1CD-6655-0097-DB62-3412AE804A3D}"/>
              </a:ext>
            </a:extLst>
          </p:cNvPr>
          <p:cNvCxnSpPr>
            <a:cxnSpLocks/>
          </p:cNvCxnSpPr>
          <p:nvPr/>
        </p:nvCxnSpPr>
        <p:spPr>
          <a:xfrm flipV="1">
            <a:off x="6143136" y="2946870"/>
            <a:ext cx="0" cy="126124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67D4E8-2627-072E-12AF-FC9F825A878F}"/>
              </a:ext>
            </a:extLst>
          </p:cNvPr>
          <p:cNvCxnSpPr>
            <a:cxnSpLocks/>
          </p:cNvCxnSpPr>
          <p:nvPr/>
        </p:nvCxnSpPr>
        <p:spPr>
          <a:xfrm>
            <a:off x="4649616" y="4672452"/>
            <a:ext cx="0" cy="82944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B1B7992-3D75-B429-6FEB-1192C12B00D0}"/>
              </a:ext>
            </a:extLst>
          </p:cNvPr>
          <p:cNvCxnSpPr>
            <a:cxnSpLocks/>
          </p:cNvCxnSpPr>
          <p:nvPr/>
        </p:nvCxnSpPr>
        <p:spPr>
          <a:xfrm flipV="1">
            <a:off x="6143136" y="4672452"/>
            <a:ext cx="0" cy="82944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14717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74" y="3530600"/>
            <a:ext cx="3212272" cy="2777356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武寨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72DFF1-4A43-3A61-EF61-0DC75B14AF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7355995" y="2701461"/>
            <a:ext cx="2882849" cy="39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6272587-125A-40B7-4FDC-3A4AB2509B78}"/>
              </a:ext>
            </a:extLst>
          </p:cNvPr>
          <p:cNvSpPr/>
          <p:nvPr/>
        </p:nvSpPr>
        <p:spPr>
          <a:xfrm>
            <a:off x="4131623" y="1989310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CD8E15A-CB6F-190E-C154-CFB0340CCA25}"/>
              </a:ext>
            </a:extLst>
          </p:cNvPr>
          <p:cNvSpPr/>
          <p:nvPr/>
        </p:nvSpPr>
        <p:spPr>
          <a:xfrm>
            <a:off x="5292245" y="1973075"/>
            <a:ext cx="3071973" cy="1849348"/>
          </a:xfrm>
          <a:prstGeom prst="wedgeRoundRectCallout">
            <a:avLst>
              <a:gd name="adj1" fmla="val 37131"/>
              <a:gd name="adj2" fmla="val 70025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185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清风镇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48088-1B05-9297-4F29-C273AF35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33" y="2892697"/>
            <a:ext cx="1905000" cy="381000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9B8C967C-8CA6-BCBF-E061-5427CB0AECC7}"/>
              </a:ext>
            </a:extLst>
          </p:cNvPr>
          <p:cNvSpPr/>
          <p:nvPr/>
        </p:nvSpPr>
        <p:spPr>
          <a:xfrm>
            <a:off x="7108193" y="1663100"/>
            <a:ext cx="3071973" cy="1849348"/>
          </a:xfrm>
          <a:prstGeom prst="wedgeRoundRectCallout">
            <a:avLst>
              <a:gd name="adj1" fmla="val 41430"/>
              <a:gd name="adj2" fmla="val 68927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1E737A-AE6B-FEEA-EE6B-353210B7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24" y="2730014"/>
            <a:ext cx="1905266" cy="38105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07EB42-26C1-1F09-F1D2-39A6F2A67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74" y="2730014"/>
            <a:ext cx="1905266" cy="38105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46" y="3512600"/>
            <a:ext cx="3212272" cy="27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17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文寨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1E737A-AE6B-FEEA-EE6B-353210B7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4" y="2812384"/>
            <a:ext cx="1905266" cy="38105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07EB42-26C1-1F09-F1D2-39A6F2A6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174" y="2812384"/>
            <a:ext cx="1905266" cy="38105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46" y="3594970"/>
            <a:ext cx="3212272" cy="2777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B6FBFE-568C-FE5B-F39C-12F6A50B2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7260" y="2812384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7C8E3B32-0606-936F-5058-AF1348EC43B0}"/>
              </a:ext>
            </a:extLst>
          </p:cNvPr>
          <p:cNvSpPr/>
          <p:nvPr/>
        </p:nvSpPr>
        <p:spPr>
          <a:xfrm>
            <a:off x="7028751" y="2166698"/>
            <a:ext cx="3071973" cy="1849348"/>
          </a:xfrm>
          <a:prstGeom prst="wedgeRoundRectCallout">
            <a:avLst>
              <a:gd name="adj1" fmla="val 37131"/>
              <a:gd name="adj2" fmla="val 7002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*&amp;^*%&amp;^%*%*^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4916EDE3-0581-630E-8CB0-2EA1F0F86928}"/>
              </a:ext>
            </a:extLst>
          </p:cNvPr>
          <p:cNvSpPr/>
          <p:nvPr/>
        </p:nvSpPr>
        <p:spPr>
          <a:xfrm>
            <a:off x="3196701" y="1745622"/>
            <a:ext cx="3071973" cy="1849348"/>
          </a:xfrm>
          <a:prstGeom prst="wedgeRoundRectCallout">
            <a:avLst>
              <a:gd name="adj1" fmla="val -38937"/>
              <a:gd name="adj2" fmla="val 7167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tx1"/>
                </a:solidFill>
              </a:rPr>
              <a:t>张三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E26E26B-E20A-EC6A-B5E3-1CF380CE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440" y="3266512"/>
            <a:ext cx="1905266" cy="3810532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DB11B1AD-9AB0-139B-C701-B8EB1C36406C}"/>
              </a:ext>
            </a:extLst>
          </p:cNvPr>
          <p:cNvSpPr/>
          <p:nvPr/>
        </p:nvSpPr>
        <p:spPr>
          <a:xfrm>
            <a:off x="7078073" y="1775405"/>
            <a:ext cx="3071973" cy="1849348"/>
          </a:xfrm>
          <a:prstGeom prst="wedgeRoundRectCallout">
            <a:avLst>
              <a:gd name="adj1" fmla="val -38937"/>
              <a:gd name="adj2" fmla="val 7167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tx1"/>
                </a:solidFill>
              </a:rPr>
              <a:t>刘丈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ACBBE66C-183B-B7E0-1348-029C11452F76}"/>
              </a:ext>
            </a:extLst>
          </p:cNvPr>
          <p:cNvSpPr/>
          <p:nvPr/>
        </p:nvSpPr>
        <p:spPr>
          <a:xfrm>
            <a:off x="7078073" y="2012837"/>
            <a:ext cx="3071973" cy="1849348"/>
          </a:xfrm>
          <a:prstGeom prst="wedgeRoundRectCallout">
            <a:avLst>
              <a:gd name="adj1" fmla="val 37131"/>
              <a:gd name="adj2" fmla="val 7002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*&amp;^*%&amp;^%*%*^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015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文寨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980" y="3501837"/>
            <a:ext cx="3212272" cy="2777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B6FBFE-568C-FE5B-F39C-12F6A50B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833" y="2905847"/>
            <a:ext cx="190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D7665-8FB1-639B-48EC-00F9DD869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 flipH="1">
            <a:off x="1580430" y="2701461"/>
            <a:ext cx="2882849" cy="39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0967F52C-18FA-BCA5-BD1B-1A2CE6289B64}"/>
              </a:ext>
            </a:extLst>
          </p:cNvPr>
          <p:cNvSpPr/>
          <p:nvPr/>
        </p:nvSpPr>
        <p:spPr>
          <a:xfrm>
            <a:off x="4006117" y="2120132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28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4DCDEF0A-B1ED-2A4B-FCD8-D54AC0F8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921" y="3668369"/>
            <a:ext cx="4999853" cy="2499927"/>
          </a:xfrm>
          <a:prstGeom prst="rect">
            <a:avLst/>
          </a:prstGeom>
        </p:spPr>
      </p:pic>
      <p:sp>
        <p:nvSpPr>
          <p:cNvPr id="10" name="带形: 上凸 9">
            <a:extLst>
              <a:ext uri="{FF2B5EF4-FFF2-40B4-BE49-F238E27FC236}">
                <a16:creationId xmlns:a16="http://schemas.microsoft.com/office/drawing/2014/main" id="{9ED298BC-325F-9FDA-F071-3B745BA1DF66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快活林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BAAB5B-F928-35A5-D3CE-3BDFE444C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53933">
            <a:off x="2509136" y="4262827"/>
            <a:ext cx="1286324" cy="2572647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468991A-9C00-8C59-924B-7587BB764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 rot="20895838">
            <a:off x="766463" y="1668763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29FDB79-B28C-6B03-4F24-A1C98FDC1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390" y="3114987"/>
            <a:ext cx="1622943" cy="32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93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武寨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298" y="3429000"/>
            <a:ext cx="3212272" cy="27773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D7665-8FB1-639B-48EC-00F9DD869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 flipH="1">
            <a:off x="1580430" y="2701461"/>
            <a:ext cx="2882849" cy="39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CE370A4-0AA6-B1D1-85AA-24A7527F07F3}"/>
              </a:ext>
            </a:extLst>
          </p:cNvPr>
          <p:cNvSpPr/>
          <p:nvPr/>
        </p:nvSpPr>
        <p:spPr>
          <a:xfrm>
            <a:off x="3376197" y="1887710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C15451CD-4C03-13F0-00FD-408B34583FD5}"/>
              </a:ext>
            </a:extLst>
          </p:cNvPr>
          <p:cNvSpPr/>
          <p:nvPr/>
        </p:nvSpPr>
        <p:spPr>
          <a:xfrm>
            <a:off x="4912183" y="2091937"/>
            <a:ext cx="3071973" cy="1849348"/>
          </a:xfrm>
          <a:prstGeom prst="wedgeRoundRectCallout">
            <a:avLst>
              <a:gd name="adj1" fmla="val 38454"/>
              <a:gd name="adj2" fmla="val 71673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3666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C8F412-BE4D-7A52-F609-EC9F0B682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0220" y="1790624"/>
            <a:ext cx="2070100" cy="414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B1331E-60B0-3487-A69A-9C2CAD9DF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796" y="1541780"/>
            <a:ext cx="2070100" cy="414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29" y="2161388"/>
            <a:ext cx="3648858" cy="31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43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C8F412-BE4D-7A52-F609-EC9F0B682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0220" y="1790624"/>
            <a:ext cx="2070100" cy="414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B1331E-60B0-3487-A69A-9C2CAD9DF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9796" y="1541780"/>
            <a:ext cx="2070100" cy="414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29" y="2161388"/>
            <a:ext cx="3648858" cy="31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970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文寨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11E737A-AE6B-FEEA-EE6B-353210B7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4" y="2730014"/>
            <a:ext cx="1905266" cy="38105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07EB42-26C1-1F09-F1D2-39A6F2A6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174" y="2730014"/>
            <a:ext cx="1905266" cy="38105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46" y="3512600"/>
            <a:ext cx="3212272" cy="2777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92177A-7EE0-C9CF-F032-BB2C47965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024" y="2812384"/>
            <a:ext cx="190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157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文寨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A64B7-C12E-35A6-F32B-0E49179F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388" y="3328706"/>
            <a:ext cx="3212272" cy="27773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92177A-7EE0-C9CF-F032-BB2C4796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30" y="2812384"/>
            <a:ext cx="1905000" cy="381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E87B72-FA61-F30C-A97F-19B278335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7" y="2812384"/>
            <a:ext cx="1905000" cy="38100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4B7665-8086-A12F-A96A-CFD586889B4D}"/>
              </a:ext>
            </a:extLst>
          </p:cNvPr>
          <p:cNvGrpSpPr/>
          <p:nvPr/>
        </p:nvGrpSpPr>
        <p:grpSpPr>
          <a:xfrm>
            <a:off x="7248046" y="2914952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12D923-37DE-324B-87B8-EA9F4730FACC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5FFE87-A316-F21E-25A4-ADF3C6295936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285D5D2-48F3-B279-4B59-19855F4DBA89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58843C-D18E-DC04-5749-584539078C42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DEC139E-997B-7E1A-84AE-7B054864D8CC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65972AD-3584-14B3-5540-C0A076937CE7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0F9B0CB-64F7-A920-FEEC-922FC59F1E9E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037ED9-2DDC-E172-CF7E-1983420A2054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564400E-1955-9D6B-F73D-F95FE02C7253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ECA65F-8B2D-5415-C3E9-524DE0215B82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CD7868B-8B6F-8DD4-08C4-38B68329CAC0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1DA6F0A-8E57-C4D0-55EB-71DE317D566E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79EB354-3FF1-6747-EAA6-B732FAB409FD}"/>
              </a:ext>
            </a:extLst>
          </p:cNvPr>
          <p:cNvSpPr/>
          <p:nvPr/>
        </p:nvSpPr>
        <p:spPr>
          <a:xfrm>
            <a:off x="7686480" y="3797906"/>
            <a:ext cx="3570618" cy="1077810"/>
          </a:xfrm>
          <a:prstGeom prst="roundRect">
            <a:avLst/>
          </a:prstGeom>
          <a:solidFill>
            <a:srgbClr val="F7EEB7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清风山贼首</a:t>
            </a:r>
            <a:endParaRPr lang="en-US" altLang="zh-CN" sz="3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郓城虎张三</a:t>
            </a: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EE0B171A-046C-B512-39BE-D75E9F7EC632}"/>
              </a:ext>
            </a:extLst>
          </p:cNvPr>
          <p:cNvSpPr/>
          <p:nvPr/>
        </p:nvSpPr>
        <p:spPr>
          <a:xfrm>
            <a:off x="2079587" y="1826689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A902A354-FC78-13A3-4EAD-CE7F38CE8D31}"/>
              </a:ext>
            </a:extLst>
          </p:cNvPr>
          <p:cNvSpPr/>
          <p:nvPr/>
        </p:nvSpPr>
        <p:spPr>
          <a:xfrm>
            <a:off x="2243495" y="1990278"/>
            <a:ext cx="3071973" cy="1849348"/>
          </a:xfrm>
          <a:prstGeom prst="wedgeRoundRectCallout">
            <a:avLst>
              <a:gd name="adj1" fmla="val 32500"/>
              <a:gd name="adj2" fmla="val 74970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281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  <p:bldP spid="24" grpId="0" animBg="1"/>
      <p:bldP spid="24" grpId="1" animBg="1"/>
      <p:bldP spid="25" grpId="0" animBg="1"/>
      <p:bldP spid="25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9F149A0C-1133-6571-B1C7-0F4069E2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00" y="2812384"/>
            <a:ext cx="1905266" cy="381053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BBBD418-C47E-328A-AFE0-F151AA301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550" y="2812384"/>
            <a:ext cx="1905266" cy="38105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公厅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E87B72-FA61-F30C-A97F-19B278335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597" y="2812384"/>
            <a:ext cx="1905000" cy="381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9042D9-CCD4-ED56-A267-A03496E6C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7302980" y="2737086"/>
            <a:ext cx="2882849" cy="39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E2A0837-EE88-9D72-415F-B58B5455CF89}"/>
              </a:ext>
            </a:extLst>
          </p:cNvPr>
          <p:cNvSpPr/>
          <p:nvPr/>
        </p:nvSpPr>
        <p:spPr>
          <a:xfrm>
            <a:off x="3024027" y="1999409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7669B983-8B6A-4D50-02A1-1C9E32E2F5CA}"/>
              </a:ext>
            </a:extLst>
          </p:cNvPr>
          <p:cNvSpPr/>
          <p:nvPr/>
        </p:nvSpPr>
        <p:spPr>
          <a:xfrm>
            <a:off x="5175888" y="2148721"/>
            <a:ext cx="3071973" cy="1849348"/>
          </a:xfrm>
          <a:prstGeom prst="wedgeRoundRectCallout">
            <a:avLst>
              <a:gd name="adj1" fmla="val 34816"/>
              <a:gd name="adj2" fmla="val 71673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615347A-7AA3-46E2-3C10-5723AF29A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027" y="3998069"/>
            <a:ext cx="1007895" cy="201578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953F043-3C72-4BA0-EB65-D6B2C9718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107" y="3775327"/>
            <a:ext cx="1007895" cy="20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829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02761 -1.11111E-6 C 0.04011 -1.11111E-6 0.05547 0.05324 0.05547 0.09653 L 0.05547 0.19306 " pathEditMode="relative" rAng="0" ptsTypes="AAAA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第三十三回 宋江夜看小鳌山 花荣大闹清风寨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3DBB0E8E-C3A6-E980-E4C7-FDC9358D503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公厅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E87B72-FA61-F30C-A97F-19B27833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97" y="2812384"/>
            <a:ext cx="1905000" cy="3810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89042D9-CCD4-ED56-A267-A03496E6C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7302980" y="2737086"/>
            <a:ext cx="2882849" cy="396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E2A0837-EE88-9D72-415F-B58B5455CF89}"/>
              </a:ext>
            </a:extLst>
          </p:cNvPr>
          <p:cNvSpPr/>
          <p:nvPr/>
        </p:nvSpPr>
        <p:spPr>
          <a:xfrm>
            <a:off x="3024027" y="1999409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1D65E6-7CFB-3658-D061-8A4067DD0B12}"/>
              </a:ext>
            </a:extLst>
          </p:cNvPr>
          <p:cNvGrpSpPr/>
          <p:nvPr/>
        </p:nvGrpSpPr>
        <p:grpSpPr>
          <a:xfrm>
            <a:off x="6615171" y="2974883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15B8B9E-9FCF-E2C4-29DF-A9DE588E1411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014A9EE-4290-E536-E558-8DB831D7C014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8F400D-49F6-C656-8C3B-2A2521646D6B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959C35-92EB-708E-01E9-02759D28FC6F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DC1200D-6B28-1EC7-6F3D-5B5EC676B732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ADAB6C3-CD97-C85F-4FE1-A24BA661403C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A3DF845-7E55-668D-0637-2454C3935C06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D200ECC-4444-C809-71EA-2DFE110C34BB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235111E-C8A8-901C-BC41-0434A52FE74F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ED04EDD-F088-95DF-D24E-D2B102851BBF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940C44-E791-8EB8-F5D2-959E869E8062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B4526F-40C9-39DA-52D9-B384316B999C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07C486A-C699-572F-9431-8D33A09DDCFB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84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817808" y="6470513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1111608" y="6203489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8E3080E-2ABB-E285-8D3A-BBEECE5BBD70}"/>
              </a:ext>
            </a:extLst>
          </p:cNvPr>
          <p:cNvGrpSpPr/>
          <p:nvPr/>
        </p:nvGrpSpPr>
        <p:grpSpPr>
          <a:xfrm>
            <a:off x="2703622" y="1556055"/>
            <a:ext cx="3655741" cy="4505137"/>
            <a:chOff x="6866469" y="5585880"/>
            <a:chExt cx="2032000" cy="209126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5AA402A-90F4-1B19-2B8C-79D703148CA9}"/>
                </a:ext>
              </a:extLst>
            </p:cNvPr>
            <p:cNvSpPr/>
            <p:nvPr/>
          </p:nvSpPr>
          <p:spPr>
            <a:xfrm>
              <a:off x="6866469" y="5585880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清风山</a:t>
              </a:r>
              <a:endPara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E77E241-4C90-71CD-7B92-1C6A5565CC90}"/>
                </a:ext>
              </a:extLst>
            </p:cNvPr>
            <p:cNvGrpSpPr/>
            <p:nvPr/>
          </p:nvGrpSpPr>
          <p:grpSpPr>
            <a:xfrm>
              <a:off x="6866469" y="6525680"/>
              <a:ext cx="2032000" cy="1151465"/>
              <a:chOff x="7095066" y="4847166"/>
              <a:chExt cx="2032000" cy="1151465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675971A-7A46-BCAB-8917-B46F7D5C1745}"/>
                  </a:ext>
                </a:extLst>
              </p:cNvPr>
              <p:cNvSpPr/>
              <p:nvPr/>
            </p:nvSpPr>
            <p:spPr>
              <a:xfrm>
                <a:off x="7095066" y="4847166"/>
                <a:ext cx="2032000" cy="115146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清风镇</a:t>
                </a:r>
                <a:endParaRPr lang="en-US" altLang="zh-CN" sz="6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en-US" altLang="zh-CN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C7C6DBF-253E-CA3D-D6B7-1AB2DC18E50C}"/>
                  </a:ext>
                </a:extLst>
              </p:cNvPr>
              <p:cNvSpPr/>
              <p:nvPr/>
            </p:nvSpPr>
            <p:spPr>
              <a:xfrm>
                <a:off x="7095066" y="5450419"/>
                <a:ext cx="2032000" cy="548212"/>
              </a:xfrm>
              <a:prstGeom prst="roundRect">
                <a:avLst>
                  <a:gd name="adj" fmla="val 33655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清风寨</a:t>
                </a:r>
                <a:endPara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1052172-F134-284F-1629-F5B21227EEBF}"/>
              </a:ext>
            </a:extLst>
          </p:cNvPr>
          <p:cNvSpPr/>
          <p:nvPr/>
        </p:nvSpPr>
        <p:spPr>
          <a:xfrm>
            <a:off x="7437285" y="3002889"/>
            <a:ext cx="2275675" cy="11554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青州</a:t>
            </a: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E2F2739-9C41-FF5C-3169-9EE35A28E43F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6359363" y="2568344"/>
            <a:ext cx="2215760" cy="434545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18D191E-8E43-DB08-D55C-AD3569B1C344}"/>
              </a:ext>
            </a:extLst>
          </p:cNvPr>
          <p:cNvCxnSpPr>
            <a:cxnSpLocks/>
            <a:stCxn id="16" idx="2"/>
            <a:endCxn id="11" idx="3"/>
          </p:cNvCxnSpPr>
          <p:nvPr/>
        </p:nvCxnSpPr>
        <p:spPr>
          <a:xfrm rot="5400000">
            <a:off x="7135975" y="3381763"/>
            <a:ext cx="662537" cy="2215760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02970"/>
      </p:ext>
    </p:extLst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7EF55BF-5C85-753A-EBB0-5774B3EEFE9A}"/>
              </a:ext>
            </a:extLst>
          </p:cNvPr>
          <p:cNvGrpSpPr/>
          <p:nvPr/>
        </p:nvGrpSpPr>
        <p:grpSpPr>
          <a:xfrm>
            <a:off x="-894912" y="1545290"/>
            <a:ext cx="13981824" cy="3960596"/>
            <a:chOff x="-1971918" y="1494490"/>
            <a:chExt cx="13981824" cy="396059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67AD9F0-6CEB-C059-EF7F-3E6F7D823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4906" y="1569788"/>
              <a:ext cx="1905000" cy="381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267621D-9B47-051F-1A7D-20D4C3E0B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9366" y="1569788"/>
              <a:ext cx="1905000" cy="3810000"/>
            </a:xfrm>
            <a:prstGeom prst="rect">
              <a:avLst/>
            </a:prstGeom>
          </p:spPr>
        </p:pic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2329268E-44A9-5D6F-F2A9-C2118DD43B38}"/>
                </a:ext>
              </a:extLst>
            </p:cNvPr>
            <p:cNvGrpSpPr/>
            <p:nvPr/>
          </p:nvGrpSpPr>
          <p:grpSpPr>
            <a:xfrm>
              <a:off x="2706526" y="1729136"/>
              <a:ext cx="4416956" cy="3604864"/>
              <a:chOff x="7248046" y="2914952"/>
              <a:chExt cx="4416956" cy="360486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7EB8BB04-269E-44A5-D151-63D8229B1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0388" y="3328706"/>
                <a:ext cx="3212272" cy="2777356"/>
              </a:xfrm>
              <a:prstGeom prst="rect">
                <a:avLst/>
              </a:prstGeom>
            </p:spPr>
          </p:pic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2E84C077-680C-CD63-7418-3AAE1002389C}"/>
                  </a:ext>
                </a:extLst>
              </p:cNvPr>
              <p:cNvGrpSpPr/>
              <p:nvPr/>
            </p:nvGrpSpPr>
            <p:grpSpPr>
              <a:xfrm>
                <a:off x="7248046" y="2914952"/>
                <a:ext cx="4416956" cy="3604864"/>
                <a:chOff x="7317844" y="2914952"/>
                <a:chExt cx="4416956" cy="3604864"/>
              </a:xfrm>
              <a:solidFill>
                <a:schemeClr val="bg1">
                  <a:alpha val="70000"/>
                </a:schemeClr>
              </a:solidFill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CD5A6FB1-E8EB-6686-F980-FA826AA9154A}"/>
                    </a:ext>
                  </a:extLst>
                </p:cNvPr>
                <p:cNvSpPr/>
                <p:nvPr/>
              </p:nvSpPr>
              <p:spPr>
                <a:xfrm>
                  <a:off x="7317844" y="2914952"/>
                  <a:ext cx="4416956" cy="20513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8AC6501-98AE-7251-8B0A-219E55C50A65}"/>
                    </a:ext>
                  </a:extLst>
                </p:cNvPr>
                <p:cNvSpPr/>
                <p:nvPr/>
              </p:nvSpPr>
              <p:spPr>
                <a:xfrm>
                  <a:off x="7317844" y="6314680"/>
                  <a:ext cx="4416956" cy="20513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C5BC6E3-6D56-3AF3-BEFD-AABDB9C04CD4}"/>
                    </a:ext>
                  </a:extLst>
                </p:cNvPr>
                <p:cNvSpPr/>
                <p:nvPr/>
              </p:nvSpPr>
              <p:spPr>
                <a:xfrm>
                  <a:off x="7510884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5AD26B4-F032-E70B-872B-5F81FC8BDA1B}"/>
                    </a:ext>
                  </a:extLst>
                </p:cNvPr>
                <p:cNvSpPr/>
                <p:nvPr/>
              </p:nvSpPr>
              <p:spPr>
                <a:xfrm>
                  <a:off x="7934960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4472728-651E-8CBD-5D69-115567FB4D0C}"/>
                    </a:ext>
                  </a:extLst>
                </p:cNvPr>
                <p:cNvSpPr/>
                <p:nvPr/>
              </p:nvSpPr>
              <p:spPr>
                <a:xfrm>
                  <a:off x="8783112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3CEA13A-A4A1-7E27-643A-882919C2E423}"/>
                    </a:ext>
                  </a:extLst>
                </p:cNvPr>
                <p:cNvSpPr/>
                <p:nvPr/>
              </p:nvSpPr>
              <p:spPr>
                <a:xfrm>
                  <a:off x="8359036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7CA892C-3DA2-19C3-BD2F-E3A820246EEC}"/>
                    </a:ext>
                  </a:extLst>
                </p:cNvPr>
                <p:cNvSpPr/>
                <p:nvPr/>
              </p:nvSpPr>
              <p:spPr>
                <a:xfrm>
                  <a:off x="9207188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309D1EC-F0FB-1F3C-3805-34DE3819C576}"/>
                    </a:ext>
                  </a:extLst>
                </p:cNvPr>
                <p:cNvSpPr/>
                <p:nvPr/>
              </p:nvSpPr>
              <p:spPr>
                <a:xfrm>
                  <a:off x="9634232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1E6FB47-C4AE-48ED-C21C-A48BDE71F81B}"/>
                    </a:ext>
                  </a:extLst>
                </p:cNvPr>
                <p:cNvSpPr/>
                <p:nvPr/>
              </p:nvSpPr>
              <p:spPr>
                <a:xfrm>
                  <a:off x="10061276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FBDDA000-51D2-ED27-B294-BE1C4FD5D77A}"/>
                    </a:ext>
                  </a:extLst>
                </p:cNvPr>
                <p:cNvSpPr/>
                <p:nvPr/>
              </p:nvSpPr>
              <p:spPr>
                <a:xfrm>
                  <a:off x="10488320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2888708-BE55-DA3D-B96B-B8B2DA79A0C0}"/>
                    </a:ext>
                  </a:extLst>
                </p:cNvPr>
                <p:cNvSpPr/>
                <p:nvPr/>
              </p:nvSpPr>
              <p:spPr>
                <a:xfrm>
                  <a:off x="10915364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43DC9D00-DDEE-D513-3DEF-4C7B8696FD5C}"/>
                    </a:ext>
                  </a:extLst>
                </p:cNvPr>
                <p:cNvSpPr/>
                <p:nvPr/>
              </p:nvSpPr>
              <p:spPr>
                <a:xfrm>
                  <a:off x="11342408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DD9EE67E-B421-3B65-254E-28FAC19B9B60}"/>
                  </a:ext>
                </a:extLst>
              </p:cNvPr>
              <p:cNvSpPr/>
              <p:nvPr/>
            </p:nvSpPr>
            <p:spPr>
              <a:xfrm>
                <a:off x="7686480" y="3797906"/>
                <a:ext cx="3570618" cy="1077810"/>
              </a:xfrm>
              <a:prstGeom prst="roundRect">
                <a:avLst/>
              </a:prstGeom>
              <a:solidFill>
                <a:srgbClr val="F7EEB7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清风山贼首</a:t>
                </a:r>
                <a:endParaRPr lang="en-US" altLang="zh-CN" sz="3200" dirty="0">
                  <a:solidFill>
                    <a:schemeClr val="tx1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algn="ctr"/>
                <a:r>
                  <a:rPr lang="zh-CN" altLang="en-US" sz="3200" dirty="0">
                    <a:solidFill>
                      <a:schemeClr val="tx1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郓城虎张三</a:t>
                </a: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AE4F7FC-8945-C09D-9D0D-9DEFAF9744AF}"/>
                </a:ext>
              </a:extLst>
            </p:cNvPr>
            <p:cNvGrpSpPr/>
            <p:nvPr/>
          </p:nvGrpSpPr>
          <p:grpSpPr>
            <a:xfrm>
              <a:off x="-1971918" y="1494490"/>
              <a:ext cx="4416956" cy="3960596"/>
              <a:chOff x="6615171" y="2737086"/>
              <a:chExt cx="4416956" cy="3960596"/>
            </a:xfrm>
          </p:grpSpPr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06B9B475-D993-5699-F0C5-44B80A2073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4" r="28000"/>
              <a:stretch/>
            </p:blipFill>
            <p:spPr bwMode="auto">
              <a:xfrm>
                <a:off x="7302980" y="2737086"/>
                <a:ext cx="2882849" cy="3960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8FDCA5E-B17D-F32F-814D-AE0E6C17B17C}"/>
                  </a:ext>
                </a:extLst>
              </p:cNvPr>
              <p:cNvGrpSpPr/>
              <p:nvPr/>
            </p:nvGrpSpPr>
            <p:grpSpPr>
              <a:xfrm>
                <a:off x="6615171" y="2974883"/>
                <a:ext cx="4416956" cy="3604864"/>
                <a:chOff x="7317844" y="2914952"/>
                <a:chExt cx="4416956" cy="3604864"/>
              </a:xfrm>
              <a:solidFill>
                <a:schemeClr val="bg1">
                  <a:alpha val="70000"/>
                </a:schemeClr>
              </a:solidFill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4B519FF-91C3-8025-489F-816A85008B83}"/>
                    </a:ext>
                  </a:extLst>
                </p:cNvPr>
                <p:cNvSpPr/>
                <p:nvPr/>
              </p:nvSpPr>
              <p:spPr>
                <a:xfrm>
                  <a:off x="7317844" y="2914952"/>
                  <a:ext cx="4416956" cy="20513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4A1FEEB-8AA7-30C1-DB82-501A10E25F00}"/>
                    </a:ext>
                  </a:extLst>
                </p:cNvPr>
                <p:cNvSpPr/>
                <p:nvPr/>
              </p:nvSpPr>
              <p:spPr>
                <a:xfrm>
                  <a:off x="7317844" y="6314680"/>
                  <a:ext cx="4416956" cy="205136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F5FEC2E-ECCD-F51D-DC57-4CDF70537B1B}"/>
                    </a:ext>
                  </a:extLst>
                </p:cNvPr>
                <p:cNvSpPr/>
                <p:nvPr/>
              </p:nvSpPr>
              <p:spPr>
                <a:xfrm>
                  <a:off x="7510884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A163299-E130-37F0-8018-4CB1E4A22603}"/>
                    </a:ext>
                  </a:extLst>
                </p:cNvPr>
                <p:cNvSpPr/>
                <p:nvPr/>
              </p:nvSpPr>
              <p:spPr>
                <a:xfrm>
                  <a:off x="7934960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180D14D-081A-2EB1-C572-42B7603FB4FA}"/>
                    </a:ext>
                  </a:extLst>
                </p:cNvPr>
                <p:cNvSpPr/>
                <p:nvPr/>
              </p:nvSpPr>
              <p:spPr>
                <a:xfrm>
                  <a:off x="8783112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49393FFE-072D-6C69-26E4-ABEE5E2BBAF3}"/>
                    </a:ext>
                  </a:extLst>
                </p:cNvPr>
                <p:cNvSpPr/>
                <p:nvPr/>
              </p:nvSpPr>
              <p:spPr>
                <a:xfrm>
                  <a:off x="8359036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F65A4A3-32EA-4C2C-2252-B2963987BC49}"/>
                    </a:ext>
                  </a:extLst>
                </p:cNvPr>
                <p:cNvSpPr/>
                <p:nvPr/>
              </p:nvSpPr>
              <p:spPr>
                <a:xfrm>
                  <a:off x="9207188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EE50FBA4-2708-80A0-632A-C993E1535CC5}"/>
                    </a:ext>
                  </a:extLst>
                </p:cNvPr>
                <p:cNvSpPr/>
                <p:nvPr/>
              </p:nvSpPr>
              <p:spPr>
                <a:xfrm>
                  <a:off x="9634232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83CDA80-BAA5-A6D8-B5F1-2D6918B4B706}"/>
                    </a:ext>
                  </a:extLst>
                </p:cNvPr>
                <p:cNvSpPr/>
                <p:nvPr/>
              </p:nvSpPr>
              <p:spPr>
                <a:xfrm>
                  <a:off x="10061276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033B0631-814D-1946-5A45-DA30B79F13A6}"/>
                    </a:ext>
                  </a:extLst>
                </p:cNvPr>
                <p:cNvSpPr/>
                <p:nvPr/>
              </p:nvSpPr>
              <p:spPr>
                <a:xfrm>
                  <a:off x="10488320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4BECF56A-B21B-23E8-9E01-3049FB66784D}"/>
                    </a:ext>
                  </a:extLst>
                </p:cNvPr>
                <p:cNvSpPr/>
                <p:nvPr/>
              </p:nvSpPr>
              <p:spPr>
                <a:xfrm>
                  <a:off x="10915364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6B0377B5-D964-26B4-AB7B-FB7D9F76A966}"/>
                    </a:ext>
                  </a:extLst>
                </p:cNvPr>
                <p:cNvSpPr/>
                <p:nvPr/>
              </p:nvSpPr>
              <p:spPr>
                <a:xfrm>
                  <a:off x="11342408" y="3120088"/>
                  <a:ext cx="231036" cy="3194592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339624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B8BB04-269E-44A5-D151-63D8229B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7" y="4256159"/>
            <a:ext cx="2212458" cy="194445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E84C077-680C-CD63-7418-3AAE1002389C}"/>
              </a:ext>
            </a:extLst>
          </p:cNvPr>
          <p:cNvGrpSpPr/>
          <p:nvPr/>
        </p:nvGrpSpPr>
        <p:grpSpPr>
          <a:xfrm>
            <a:off x="205273" y="3966486"/>
            <a:ext cx="3042186" cy="2523795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5A6FB1-E8EB-6686-F980-FA826AA9154A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8AC6501-98AE-7251-8B0A-219E55C50A65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5BC6E3-6D56-3AF3-BEFD-AABDB9C04CD4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5AD26B4-F032-E70B-872B-5F81FC8BDA1B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4472728-651E-8CBD-5D69-115567FB4D0C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3CEA13A-A4A1-7E27-643A-882919C2E423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7CA892C-3DA2-19C3-BD2F-E3A820246EEC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09D1EC-F0FB-1F3C-3805-34DE3819C576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1E6FB47-C4AE-48ED-C21C-A48BDE71F81B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BDDA000-51D2-ED27-B294-BE1C4FD5D77A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2888708-BE55-DA3D-B96B-B8B2DA79A0C0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3DC9D00-DDEE-D513-3DEF-4C7B8696FD5C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D9EE67E-B421-3B65-254E-28FAC19B9B60}"/>
              </a:ext>
            </a:extLst>
          </p:cNvPr>
          <p:cNvSpPr/>
          <p:nvPr/>
        </p:nvSpPr>
        <p:spPr>
          <a:xfrm>
            <a:off x="503227" y="4409673"/>
            <a:ext cx="2459269" cy="1003513"/>
          </a:xfrm>
          <a:prstGeom prst="roundRect">
            <a:avLst/>
          </a:prstGeom>
          <a:solidFill>
            <a:srgbClr val="F7EEB7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清风山贼首</a:t>
            </a:r>
            <a:endParaRPr lang="en-US" altLang="zh-CN" sz="3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郓城虎张三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06B9B475-D993-5699-F0C5-44B80A207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679003" y="975360"/>
            <a:ext cx="1985567" cy="277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68FDCA5E-B17D-F32F-814D-AE0E6C17B17C}"/>
              </a:ext>
            </a:extLst>
          </p:cNvPr>
          <p:cNvGrpSpPr/>
          <p:nvPr/>
        </p:nvGrpSpPr>
        <p:grpSpPr>
          <a:xfrm>
            <a:off x="205273" y="1141844"/>
            <a:ext cx="3042186" cy="2523795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4B519FF-91C3-8025-489F-816A85008B83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4A1FEEB-8AA7-30C1-DB82-501A10E25F00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F5FEC2E-ECCD-F51D-DC57-4CDF70537B1B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163299-E130-37F0-8018-4CB1E4A22603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180D14D-081A-2EB1-C572-42B7603FB4FA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9393FFE-072D-6C69-26E4-ABEE5E2BBAF3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F65A4A3-32EA-4C2C-2252-B2963987BC49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E50FBA4-2708-80A0-632A-C993E1535CC5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83CDA80-BAA5-A6D8-B5F1-2D6918B4B706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33B0631-814D-1946-5A45-DA30B79F13A6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BECF56A-B21B-23E8-9E01-3049FB66784D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B0377B5-D964-26B4-AB7B-FB7D9F76A966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BDF04B7-285B-FC6A-627F-72FAD99D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657" y="1906701"/>
            <a:ext cx="1522299" cy="3044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A4CC64-A68A-DD7E-67C1-C2B66A78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9700" y="0"/>
            <a:ext cx="1522299" cy="30445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41DCF4-42F1-1DB3-5763-6F63E1B14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9701" y="3813402"/>
            <a:ext cx="1522299" cy="30445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67AD9F0-6CEB-C059-EF7F-3E6F7D823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087" y="2328270"/>
            <a:ext cx="1522299" cy="30445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02DF4F-035F-399B-0892-4ACE4A7412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8633" y="2464249"/>
            <a:ext cx="1414277" cy="28285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CC7108-E315-C96D-A7C6-1D7BC7A2F8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1774" y="2460004"/>
            <a:ext cx="1414277" cy="28285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67621D-9B47-051F-1A7D-20D4C3E0BB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9575" y="2588544"/>
            <a:ext cx="1224858" cy="24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779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0.01713 L -0.09636 1.48148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5D373259-0F80-3284-C837-F06142BC484D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快活林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918656" y="266284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E9CF05-89E4-6A48-D903-A6DAD8ED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24" y="2662844"/>
            <a:ext cx="1877533" cy="3755066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35E146E-FB24-E4B1-BD78-21E84EB8B914}"/>
              </a:ext>
            </a:extLst>
          </p:cNvPr>
          <p:cNvSpPr/>
          <p:nvPr/>
        </p:nvSpPr>
        <p:spPr>
          <a:xfrm>
            <a:off x="6318606" y="2813102"/>
            <a:ext cx="3071973" cy="1849348"/>
          </a:xfrm>
          <a:prstGeom prst="wedgeRoundRectCallout">
            <a:avLst>
              <a:gd name="adj1" fmla="val -64646"/>
              <a:gd name="adj2" fmla="val 37500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</a:rPr>
              <a:t>走</a:t>
            </a:r>
            <a:r>
              <a:rPr lang="en-US" altLang="zh-CN" sz="7200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099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B8BB04-269E-44A5-D151-63D8229B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7558" y="3681990"/>
            <a:ext cx="2925703" cy="2571295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6B9B475-D993-5699-F0C5-44B80A207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 flipH="1">
            <a:off x="3113826" y="2914373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BDF04B7-285B-FC6A-627F-72FAD99D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95" y="3208687"/>
            <a:ext cx="1522299" cy="3044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A4CC64-A68A-DD7E-67C1-C2B66A78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048" y="3208687"/>
            <a:ext cx="1522299" cy="30445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41DCF4-42F1-1DB3-5763-6F63E1B14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8101" y="3208687"/>
            <a:ext cx="1522299" cy="3044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67621D-9B47-051F-1A7D-20D4C3E0B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132" y="3522889"/>
            <a:ext cx="1224858" cy="2449716"/>
          </a:xfrm>
          <a:prstGeom prst="rect">
            <a:avLst/>
          </a:prstGeom>
        </p:spPr>
      </p:pic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460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10768 -1.11111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68 -1.11111E-6 L 2.95987E-17 -1.11111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B8BB04-269E-44A5-D151-63D8229B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7558" y="3681990"/>
            <a:ext cx="2925703" cy="2571295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6B9B475-D993-5699-F0C5-44B80A207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 flipH="1">
            <a:off x="3113826" y="2914373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BDF04B7-285B-FC6A-627F-72FAD99D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95" y="3208687"/>
            <a:ext cx="1522299" cy="3044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A4CC64-A68A-DD7E-67C1-C2B66A78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048" y="3208687"/>
            <a:ext cx="1522299" cy="30445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41DCF4-42F1-1DB3-5763-6F63E1B14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8101" y="3208687"/>
            <a:ext cx="1522299" cy="30445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67621D-9B47-051F-1A7D-20D4C3E0B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132" y="3522889"/>
            <a:ext cx="1224858" cy="2449716"/>
          </a:xfrm>
          <a:prstGeom prst="rect">
            <a:avLst/>
          </a:prstGeom>
        </p:spPr>
      </p:pic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8750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10768 -1.11111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68 -1.11111E-6 L 2.95987E-17 -1.11111E-6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B8BB04-269E-44A5-D151-63D8229B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489" y="3530600"/>
            <a:ext cx="2925703" cy="2571295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6B9B475-D993-5699-F0C5-44B80A207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3073123" y="2812384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BDF04B7-285B-FC6A-627F-72FAD99D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95" y="3208687"/>
            <a:ext cx="1522299" cy="3044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A4CC64-A68A-DD7E-67C1-C2B66A78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048" y="3208687"/>
            <a:ext cx="1522299" cy="30445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41DCF4-42F1-1DB3-5763-6F63E1B14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8101" y="3208687"/>
            <a:ext cx="1522299" cy="3044598"/>
          </a:xfrm>
          <a:prstGeom prst="rect">
            <a:avLst/>
          </a:prstGeom>
        </p:spPr>
      </p:pic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2F46D9-3211-FBB7-FD5A-EBD98F6F9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6" y="2825986"/>
            <a:ext cx="1905000" cy="381000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229C6F3-D8A4-AC27-6003-FA291CBDFD56}"/>
              </a:ext>
            </a:extLst>
          </p:cNvPr>
          <p:cNvSpPr/>
          <p:nvPr/>
        </p:nvSpPr>
        <p:spPr>
          <a:xfrm>
            <a:off x="1209719" y="1579652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3B12A011-E998-2B1C-E800-32AD586FF876}"/>
              </a:ext>
            </a:extLst>
          </p:cNvPr>
          <p:cNvSpPr/>
          <p:nvPr/>
        </p:nvSpPr>
        <p:spPr>
          <a:xfrm>
            <a:off x="1313984" y="1635532"/>
            <a:ext cx="3071973" cy="1849348"/>
          </a:xfrm>
          <a:prstGeom prst="wedgeRoundRectCallout">
            <a:avLst>
              <a:gd name="adj1" fmla="val 37131"/>
              <a:gd name="adj2" fmla="val 75519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67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青州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2F46D9-3211-FBB7-FD5A-EBD98F6F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87" y="2857260"/>
            <a:ext cx="1905000" cy="381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E144B2-CCEC-3622-AC48-C10E68CB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780" y="2852057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943A9263-7639-F26D-F69D-730E9D1C2DFA}"/>
              </a:ext>
            </a:extLst>
          </p:cNvPr>
          <p:cNvSpPr/>
          <p:nvPr/>
        </p:nvSpPr>
        <p:spPr>
          <a:xfrm>
            <a:off x="6218751" y="1579652"/>
            <a:ext cx="3071973" cy="1849348"/>
          </a:xfrm>
          <a:prstGeom prst="wedgeRoundRectCallout">
            <a:avLst>
              <a:gd name="adj1" fmla="val 39777"/>
              <a:gd name="adj2" fmla="val 73322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5B2CA1EC-8BCD-34F1-A923-A121932EC89C}"/>
              </a:ext>
            </a:extLst>
          </p:cNvPr>
          <p:cNvSpPr/>
          <p:nvPr/>
        </p:nvSpPr>
        <p:spPr>
          <a:xfrm>
            <a:off x="3476233" y="1579652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AC7CF42C-CB3F-50B9-C2D3-5FF1A67A0195}"/>
              </a:ext>
            </a:extLst>
          </p:cNvPr>
          <p:cNvSpPr/>
          <p:nvPr/>
        </p:nvSpPr>
        <p:spPr>
          <a:xfrm>
            <a:off x="6090779" y="1795242"/>
            <a:ext cx="3071973" cy="1849348"/>
          </a:xfrm>
          <a:prstGeom prst="wedgeRoundRectCallout">
            <a:avLst>
              <a:gd name="adj1" fmla="val 39777"/>
              <a:gd name="adj2" fmla="val 73322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4031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B8BB04-269E-44A5-D151-63D8229B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83" y="3604255"/>
            <a:ext cx="2925703" cy="2571295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06B9B475-D993-5699-F0C5-44B80A2073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5466506" y="2897612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BDF04B7-285B-FC6A-627F-72FAD99D4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95" y="3208687"/>
            <a:ext cx="1522299" cy="30445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A4CC64-A68A-DD7E-67C1-C2B66A787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048" y="3208687"/>
            <a:ext cx="1522299" cy="30445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41DCF4-42F1-1DB3-5763-6F63E1B14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8101" y="3208687"/>
            <a:ext cx="1522299" cy="3044598"/>
          </a:xfrm>
          <a:prstGeom prst="rect">
            <a:avLst/>
          </a:prstGeom>
        </p:spPr>
      </p:pic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2F46D9-3211-FBB7-FD5A-EBD98F6F9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16" y="2825986"/>
            <a:ext cx="1905000" cy="381000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229C6F3-D8A4-AC27-6003-FA291CBDFD56}"/>
              </a:ext>
            </a:extLst>
          </p:cNvPr>
          <p:cNvSpPr/>
          <p:nvPr/>
        </p:nvSpPr>
        <p:spPr>
          <a:xfrm>
            <a:off x="1209719" y="1579652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3B12A011-E998-2B1C-E800-32AD586FF876}"/>
              </a:ext>
            </a:extLst>
          </p:cNvPr>
          <p:cNvSpPr/>
          <p:nvPr/>
        </p:nvSpPr>
        <p:spPr>
          <a:xfrm>
            <a:off x="1313984" y="1635532"/>
            <a:ext cx="3071973" cy="1849348"/>
          </a:xfrm>
          <a:prstGeom prst="wedgeRoundRectCallout">
            <a:avLst>
              <a:gd name="adj1" fmla="val 37131"/>
              <a:gd name="adj2" fmla="val 75519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80351FB-0BCF-2277-A747-90B6EA25F09E}"/>
              </a:ext>
            </a:extLst>
          </p:cNvPr>
          <p:cNvSpPr/>
          <p:nvPr/>
        </p:nvSpPr>
        <p:spPr>
          <a:xfrm>
            <a:off x="1252709" y="1664860"/>
            <a:ext cx="3071973" cy="1849348"/>
          </a:xfrm>
          <a:prstGeom prst="wedgeRoundRectCallout">
            <a:avLst>
              <a:gd name="adj1" fmla="val -45552"/>
              <a:gd name="adj2" fmla="val 72223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916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3" grpId="0" animBg="1"/>
      <p:bldP spid="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第三十四回 镇三山大闹青州道 霹雳火夜走瓦砾场</a:t>
            </a:r>
          </a:p>
        </p:txBody>
      </p:sp>
      <p:sp>
        <p:nvSpPr>
          <p:cNvPr id="13" name="带形: 上凸 12">
            <a:extLst>
              <a:ext uri="{FF2B5EF4-FFF2-40B4-BE49-F238E27FC236}">
                <a16:creationId xmlns:a16="http://schemas.microsoft.com/office/drawing/2014/main" id="{3E0B8780-72B4-9235-FB5E-8850C351AE1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清风寨 公厅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2F46D9-3211-FBB7-FD5A-EBD98F6F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80" y="2740297"/>
            <a:ext cx="1905000" cy="381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17918E-49F3-5842-0030-6422FA75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168" y="2740297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7A39364E-35ED-AFE7-9025-40C28CD058D6}"/>
              </a:ext>
            </a:extLst>
          </p:cNvPr>
          <p:cNvSpPr/>
          <p:nvPr/>
        </p:nvSpPr>
        <p:spPr>
          <a:xfrm>
            <a:off x="3516039" y="1663100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752C2C9C-E6D5-4525-00C9-79222861761F}"/>
              </a:ext>
            </a:extLst>
          </p:cNvPr>
          <p:cNvSpPr/>
          <p:nvPr/>
        </p:nvSpPr>
        <p:spPr>
          <a:xfrm>
            <a:off x="4893298" y="1579652"/>
            <a:ext cx="3071973" cy="1849348"/>
          </a:xfrm>
          <a:prstGeom prst="wedgeRoundRectCallout">
            <a:avLst>
              <a:gd name="adj1" fmla="val 42092"/>
              <a:gd name="adj2" fmla="val 76069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048C5296-D6A2-E78F-D59A-1EDBCC7D84D8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725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604400" y="6211331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0898200" y="5944307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3A9B7F-9A86-6E73-66BC-1319B7569051}"/>
              </a:ext>
            </a:extLst>
          </p:cNvPr>
          <p:cNvGrpSpPr/>
          <p:nvPr/>
        </p:nvGrpSpPr>
        <p:grpSpPr>
          <a:xfrm>
            <a:off x="8238775" y="1711973"/>
            <a:ext cx="2995506" cy="3886851"/>
            <a:chOff x="6866469" y="5585880"/>
            <a:chExt cx="2032000" cy="209126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3A30658-506A-0213-1728-E42D11B88502}"/>
                </a:ext>
              </a:extLst>
            </p:cNvPr>
            <p:cNvSpPr/>
            <p:nvPr/>
          </p:nvSpPr>
          <p:spPr>
            <a:xfrm>
              <a:off x="6866469" y="5585880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清风山</a:t>
              </a:r>
              <a:endParaRPr lang="zh-CN" altLang="en-US" sz="4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11052CD-2313-EB90-70F8-ADD464BFFCF6}"/>
                </a:ext>
              </a:extLst>
            </p:cNvPr>
            <p:cNvGrpSpPr/>
            <p:nvPr/>
          </p:nvGrpSpPr>
          <p:grpSpPr>
            <a:xfrm>
              <a:off x="6866469" y="6525680"/>
              <a:ext cx="2032000" cy="1151465"/>
              <a:chOff x="7095066" y="4847166"/>
              <a:chExt cx="2032000" cy="1151465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416A0238-7A0C-1A70-653F-CA7E9CC2E352}"/>
                  </a:ext>
                </a:extLst>
              </p:cNvPr>
              <p:cNvSpPr/>
              <p:nvPr/>
            </p:nvSpPr>
            <p:spPr>
              <a:xfrm>
                <a:off x="7095066" y="4847166"/>
                <a:ext cx="2032000" cy="115146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清风镇</a:t>
                </a:r>
                <a:endParaRPr lang="en-US" altLang="zh-CN" sz="5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en-US" altLang="zh-CN" sz="4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4BE13F2-DBCB-A557-821F-2BDC204D0FBA}"/>
                  </a:ext>
                </a:extLst>
              </p:cNvPr>
              <p:cNvSpPr/>
              <p:nvPr/>
            </p:nvSpPr>
            <p:spPr>
              <a:xfrm>
                <a:off x="7095066" y="5450419"/>
                <a:ext cx="2032000" cy="548212"/>
              </a:xfrm>
              <a:prstGeom prst="roundRect">
                <a:avLst>
                  <a:gd name="adj" fmla="val 33655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5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清风寨</a:t>
                </a:r>
                <a:endParaRPr lang="zh-CN" altLang="en-US" sz="4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5E47E3D-D07A-EC81-9CE2-029D403FEBAD}"/>
              </a:ext>
            </a:extLst>
          </p:cNvPr>
          <p:cNvSpPr/>
          <p:nvPr/>
        </p:nvSpPr>
        <p:spPr>
          <a:xfrm>
            <a:off x="5001465" y="2450549"/>
            <a:ext cx="2021965" cy="10071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对影山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D517DB3-FC04-852C-5A6B-893E711672F7}"/>
              </a:ext>
            </a:extLst>
          </p:cNvPr>
          <p:cNvSpPr/>
          <p:nvPr/>
        </p:nvSpPr>
        <p:spPr>
          <a:xfrm>
            <a:off x="5001466" y="4025200"/>
            <a:ext cx="2021965" cy="10071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大酒店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798B9D8-6576-2CD5-8CC1-CAD5985389A1}"/>
              </a:ext>
            </a:extLst>
          </p:cNvPr>
          <p:cNvSpPr/>
          <p:nvPr/>
        </p:nvSpPr>
        <p:spPr>
          <a:xfrm>
            <a:off x="733214" y="4456765"/>
            <a:ext cx="2995506" cy="17467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梁山泊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485ADA6-687F-FA62-B6D2-0CF688C8902A}"/>
              </a:ext>
            </a:extLst>
          </p:cNvPr>
          <p:cNvSpPr/>
          <p:nvPr/>
        </p:nvSpPr>
        <p:spPr>
          <a:xfrm>
            <a:off x="733214" y="1739615"/>
            <a:ext cx="2995506" cy="17467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郓城县</a:t>
            </a:r>
            <a:endParaRPr lang="zh-CN" altLang="en-US" sz="4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FB86764-91F2-EA8A-8072-5796D8D00916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 rot="10800000" flipV="1">
            <a:off x="7023431" y="2585335"/>
            <a:ext cx="1215345" cy="368774"/>
          </a:xfrm>
          <a:prstGeom prst="bent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AB5C21-E2B6-BD86-A1C7-E9562797BB8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6012448" y="3457668"/>
            <a:ext cx="1" cy="567532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652896B-2083-0178-3483-1A8F4DDF0D76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rot="10800000">
            <a:off x="3728720" y="2612978"/>
            <a:ext cx="1272746" cy="1915783"/>
          </a:xfrm>
          <a:prstGeom prst="bentConnector3">
            <a:avLst>
              <a:gd name="adj1" fmla="val 50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7538E1F-79B5-56D4-4C9B-EFF67A93CF3A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 flipV="1">
            <a:off x="3728720" y="4528759"/>
            <a:ext cx="1272746" cy="801367"/>
          </a:xfrm>
          <a:prstGeom prst="bent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BC0326A-E1B6-18B7-284A-7A4BE51CBFBF}"/>
              </a:ext>
            </a:extLst>
          </p:cNvPr>
          <p:cNvCxnSpPr>
            <a:cxnSpLocks/>
          </p:cNvCxnSpPr>
          <p:nvPr/>
        </p:nvCxnSpPr>
        <p:spPr>
          <a:xfrm>
            <a:off x="9604400" y="6589447"/>
            <a:ext cx="12938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3E93432-DE46-F2D8-4801-0218A4E820A6}"/>
              </a:ext>
            </a:extLst>
          </p:cNvPr>
          <p:cNvSpPr txBox="1"/>
          <p:nvPr/>
        </p:nvSpPr>
        <p:spPr>
          <a:xfrm>
            <a:off x="10898200" y="6327837"/>
            <a:ext cx="129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梁山泊</a:t>
            </a:r>
          </a:p>
        </p:txBody>
      </p:sp>
    </p:spTree>
    <p:extLst>
      <p:ext uri="{BB962C8B-B14F-4D97-AF65-F5344CB8AC3E}">
        <p14:creationId xmlns:p14="http://schemas.microsoft.com/office/powerpoint/2010/main" val="119328840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7E4A1027-DB61-FB1B-702B-519AEF0529E0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清风山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73738A-15F5-19B6-FEE3-A0233475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83" y="3604255"/>
            <a:ext cx="2925703" cy="257129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5839B7F-C4BC-C762-D39F-585D73E80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5466506" y="2897612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E9CB66-34C2-57B0-5D48-9C5E8E23F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995" y="3208687"/>
            <a:ext cx="1522299" cy="30445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761E33-1EFA-DBD0-A3B3-BBA60B1BA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048" y="3208687"/>
            <a:ext cx="1522299" cy="304459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F1B788A-57F3-7732-A89F-5ACC4F89F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8101" y="3208687"/>
            <a:ext cx="1522299" cy="304459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EBC5BDE-10E7-E6A8-D8AC-26A575784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036" y="3208687"/>
            <a:ext cx="1522299" cy="30445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0675354-356A-13AC-A0CB-934DAA2DE6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5123" y="3208687"/>
            <a:ext cx="1522299" cy="30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529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7E4A1027-DB61-FB1B-702B-519AEF0529E0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对影山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73738A-15F5-19B6-FEE3-A0233475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42" y="4090762"/>
            <a:ext cx="2925703" cy="257129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5839B7F-C4BC-C762-D39F-585D73E80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7117481" y="3099805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5AA4AAF-7C57-083E-1425-4566DB41E1DC}"/>
              </a:ext>
            </a:extLst>
          </p:cNvPr>
          <p:cNvGrpSpPr/>
          <p:nvPr/>
        </p:nvGrpSpPr>
        <p:grpSpPr>
          <a:xfrm>
            <a:off x="9313525" y="3313447"/>
            <a:ext cx="3228099" cy="3355673"/>
            <a:chOff x="7923995" y="1979114"/>
            <a:chExt cx="4166405" cy="427417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AEBC5BDE-10E7-E6A8-D8AC-26A575784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8684" y="1980523"/>
              <a:ext cx="1522299" cy="304459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0675354-356A-13AC-A0CB-934DAA2DE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36770" y="1979114"/>
              <a:ext cx="1522299" cy="304459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2E9CB66-34C2-57B0-5D48-9C5E8E23F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3995" y="3208687"/>
              <a:ext cx="1522299" cy="3044598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3761E33-1EFA-DBD0-A3B3-BBA60B1BA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6048" y="3208687"/>
              <a:ext cx="1522299" cy="3044598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F1B788A-57F3-7732-A89F-5ACC4F89F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8101" y="3208687"/>
              <a:ext cx="1522299" cy="3044598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6D6B3ABB-A926-4FC3-E461-8D2CFC17D8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570" y="3244350"/>
            <a:ext cx="1496755" cy="29935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BF96E7-07C7-5B80-F5A2-2A19A87FD9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6184" y="3244350"/>
            <a:ext cx="1496755" cy="29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501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573738A-15F5-19B6-FEE3-A0233475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942" y="4090762"/>
            <a:ext cx="2925703" cy="257129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19ED271-403A-1DF0-F8F7-60F2256D5FE1}"/>
              </a:ext>
            </a:extLst>
          </p:cNvPr>
          <p:cNvSpPr/>
          <p:nvPr/>
        </p:nvSpPr>
        <p:spPr>
          <a:xfrm>
            <a:off x="5836024" y="4647576"/>
            <a:ext cx="89647" cy="223730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81EE0D-6C55-59F5-A2A7-5F0D7E8E118D}"/>
              </a:ext>
            </a:extLst>
          </p:cNvPr>
          <p:cNvSpPr/>
          <p:nvPr/>
        </p:nvSpPr>
        <p:spPr>
          <a:xfrm>
            <a:off x="6233628" y="4647576"/>
            <a:ext cx="89647" cy="223730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7E4A1027-DB61-FB1B-702B-519AEF0529E0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5839B7F-C4BC-C762-D39F-585D73E80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7117481" y="3099805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DAE106E-8673-79B4-F009-6A74ED8F3C8C}"/>
              </a:ext>
            </a:extLst>
          </p:cNvPr>
          <p:cNvGrpSpPr/>
          <p:nvPr/>
        </p:nvGrpSpPr>
        <p:grpSpPr>
          <a:xfrm>
            <a:off x="9196984" y="2536982"/>
            <a:ext cx="3228099" cy="4321018"/>
            <a:chOff x="9313525" y="2348102"/>
            <a:chExt cx="3228099" cy="432101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D6B3ABB-A926-4FC3-E461-8D2CFC17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812" y="2348103"/>
              <a:ext cx="1194217" cy="238843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BF96E7-07C7-5B80-F5A2-2A19A87F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4608" y="2348102"/>
              <a:ext cx="1194217" cy="2388434"/>
            </a:xfrm>
            <a:prstGeom prst="rect">
              <a:avLst/>
            </a:prstGeom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5AA4AAF-7C57-083E-1425-4566DB41E1DC}"/>
                </a:ext>
              </a:extLst>
            </p:cNvPr>
            <p:cNvGrpSpPr/>
            <p:nvPr/>
          </p:nvGrpSpPr>
          <p:grpSpPr>
            <a:xfrm>
              <a:off x="9313525" y="3313447"/>
              <a:ext cx="3228099" cy="3355673"/>
              <a:chOff x="7923995" y="1979114"/>
              <a:chExt cx="4166405" cy="4274171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AEBC5BDE-10E7-E6A8-D8AC-26A575784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8684" y="1980523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20675354-356A-13AC-A0CB-934DAA2DE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36770" y="1979114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2E9CB66-34C2-57B0-5D48-9C5E8E23F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3995" y="3208687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93761E33-1EFA-DBD0-A3B3-BBA60B1BA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6048" y="3208687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F1B788A-57F3-7732-A89F-5ACC4F89F9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68101" y="3208687"/>
                <a:ext cx="1522299" cy="3044598"/>
              </a:xfrm>
              <a:prstGeom prst="rect">
                <a:avLst/>
              </a:prstGeom>
            </p:spPr>
          </p:pic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8E8D46B-5EE9-7EAA-07E4-6418114E05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44" y="3429000"/>
            <a:ext cx="1463481" cy="2926962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B6EF8E0C-D4B6-B8D0-8E50-EB5142618689}"/>
              </a:ext>
            </a:extLst>
          </p:cNvPr>
          <p:cNvSpPr/>
          <p:nvPr/>
        </p:nvSpPr>
        <p:spPr>
          <a:xfrm>
            <a:off x="1549252" y="1919116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C6DA311B-E5D7-B55B-AB9E-DCF475E28D33}"/>
              </a:ext>
            </a:extLst>
          </p:cNvPr>
          <p:cNvSpPr/>
          <p:nvPr/>
        </p:nvSpPr>
        <p:spPr>
          <a:xfrm>
            <a:off x="3004542" y="2062911"/>
            <a:ext cx="3071973" cy="1849348"/>
          </a:xfrm>
          <a:prstGeom prst="wedgeRoundRectCallout">
            <a:avLst>
              <a:gd name="adj1" fmla="val 35672"/>
              <a:gd name="adj2" fmla="val 73386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2B23554-477A-CABF-9534-AB14B04681D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18" t="18630" r="-318" b="18630"/>
          <a:stretch/>
        </p:blipFill>
        <p:spPr>
          <a:xfrm>
            <a:off x="1752240" y="4620696"/>
            <a:ext cx="841186" cy="10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41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26953 0.0636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77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918656" y="266284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E9CF05-89E4-6A48-D903-A6DAD8ED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29" y="2608905"/>
            <a:ext cx="1877533" cy="37550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7F5156-6A3F-B008-95E4-81979BC6E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9208" y="2061717"/>
            <a:ext cx="2055650" cy="4111302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C188ABB-FEFC-40EB-D21D-E893C7614395}"/>
              </a:ext>
            </a:extLst>
          </p:cNvPr>
          <p:cNvSpPr/>
          <p:nvPr/>
        </p:nvSpPr>
        <p:spPr>
          <a:xfrm>
            <a:off x="6096000" y="1888428"/>
            <a:ext cx="3071973" cy="1849348"/>
          </a:xfrm>
          <a:prstGeom prst="wedgeRoundRectCallout">
            <a:avLst>
              <a:gd name="adj1" fmla="val 68130"/>
              <a:gd name="adj2" fmla="val 3750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</a:rPr>
              <a:t>来</a:t>
            </a:r>
            <a:r>
              <a:rPr lang="en-US" altLang="zh-CN" sz="7200" dirty="0">
                <a:solidFill>
                  <a:schemeClr val="tx1"/>
                </a:solidFill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3657455-CFA9-74E2-392B-373B4597E681}"/>
              </a:ext>
            </a:extLst>
          </p:cNvPr>
          <p:cNvSpPr/>
          <p:nvPr/>
        </p:nvSpPr>
        <p:spPr>
          <a:xfrm>
            <a:off x="2648723" y="1137043"/>
            <a:ext cx="3071973" cy="1849348"/>
          </a:xfrm>
          <a:prstGeom prst="wedgeRoundRectCallout">
            <a:avLst>
              <a:gd name="adj1" fmla="val -48258"/>
              <a:gd name="adj2" fmla="val 83056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</a:rPr>
              <a:t>可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85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8E8D46B-5EE9-7EAA-07E4-6418114E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97" y="3429000"/>
            <a:ext cx="1463481" cy="29269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7E4A1027-DB61-FB1B-702B-519AEF0529E0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5839B7F-C4BC-C762-D39F-585D73E80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4" r="28000"/>
          <a:stretch/>
        </p:blipFill>
        <p:spPr bwMode="auto">
          <a:xfrm>
            <a:off x="6760293" y="3138565"/>
            <a:ext cx="2625668" cy="366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带形: 上凸 7">
            <a:extLst>
              <a:ext uri="{FF2B5EF4-FFF2-40B4-BE49-F238E27FC236}">
                <a16:creationId xmlns:a16="http://schemas.microsoft.com/office/drawing/2014/main" id="{BDA4E1E8-9458-C622-C9B0-82241132E4A7}"/>
              </a:ext>
            </a:extLst>
          </p:cNvPr>
          <p:cNvSpPr/>
          <p:nvPr/>
        </p:nvSpPr>
        <p:spPr>
          <a:xfrm>
            <a:off x="388124" y="1066883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梁山泊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AE106E-8673-79B4-F009-6A74ED8F3C8C}"/>
              </a:ext>
            </a:extLst>
          </p:cNvPr>
          <p:cNvGrpSpPr/>
          <p:nvPr/>
        </p:nvGrpSpPr>
        <p:grpSpPr>
          <a:xfrm>
            <a:off x="8963901" y="2536982"/>
            <a:ext cx="3228099" cy="4321018"/>
            <a:chOff x="9313525" y="2348102"/>
            <a:chExt cx="3228099" cy="432101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D6B3ABB-A926-4FC3-E461-8D2CFC17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9812" y="2348103"/>
              <a:ext cx="1194217" cy="238843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BF96E7-07C7-5B80-F5A2-2A19A87FD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94608" y="2348102"/>
              <a:ext cx="1194217" cy="2388434"/>
            </a:xfrm>
            <a:prstGeom prst="rect">
              <a:avLst/>
            </a:prstGeom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5AA4AAF-7C57-083E-1425-4566DB41E1DC}"/>
                </a:ext>
              </a:extLst>
            </p:cNvPr>
            <p:cNvGrpSpPr/>
            <p:nvPr/>
          </p:nvGrpSpPr>
          <p:grpSpPr>
            <a:xfrm>
              <a:off x="9313525" y="3313447"/>
              <a:ext cx="3228099" cy="3355673"/>
              <a:chOff x="7923995" y="1979114"/>
              <a:chExt cx="4166405" cy="4274171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AEBC5BDE-10E7-E6A8-D8AC-26A575784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8684" y="1980523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20675354-356A-13AC-A0CB-934DAA2DE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36770" y="1979114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2E9CB66-34C2-57B0-5D48-9C5E8E23F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3995" y="3208687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93761E33-1EFA-DBD0-A3B3-BBA60B1BA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6048" y="3208687"/>
                <a:ext cx="1522299" cy="3044598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5F1B788A-57F3-7732-A89F-5ACC4F89F9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68101" y="3208687"/>
                <a:ext cx="1522299" cy="3044598"/>
              </a:xfrm>
              <a:prstGeom prst="rect">
                <a:avLst/>
              </a:prstGeom>
            </p:spPr>
          </p:pic>
        </p:grp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C7286DD8-7B07-E6E2-0AA6-B35EF51C94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046" y="3429000"/>
            <a:ext cx="3172885" cy="2926962"/>
          </a:xfrm>
          <a:prstGeom prst="rect">
            <a:avLst/>
          </a:prstGeom>
        </p:spPr>
      </p:pic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AD7F6275-D2D9-D10D-CFE4-E038384B6888}"/>
              </a:ext>
            </a:extLst>
          </p:cNvPr>
          <p:cNvSpPr/>
          <p:nvPr/>
        </p:nvSpPr>
        <p:spPr>
          <a:xfrm>
            <a:off x="2218561" y="1827329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89F8FB31-A79C-246C-5288-E8ED4B594834}"/>
              </a:ext>
            </a:extLst>
          </p:cNvPr>
          <p:cNvSpPr/>
          <p:nvPr/>
        </p:nvSpPr>
        <p:spPr>
          <a:xfrm>
            <a:off x="5046014" y="1526965"/>
            <a:ext cx="3071973" cy="1849348"/>
          </a:xfrm>
          <a:prstGeom prst="wedgeRoundRectCallout">
            <a:avLst>
              <a:gd name="adj1" fmla="val 33337"/>
              <a:gd name="adj2" fmla="val 69023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490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24" grpId="0" animBg="1"/>
      <p:bldP spid="24" grpId="1" animBg="1"/>
      <p:bldP spid="25" grpId="0" animBg="1"/>
      <p:bldP spid="25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25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第三十五回 石将军村店寄书 小李广梁山射雁</a:t>
            </a:r>
          </a:p>
        </p:txBody>
      </p:sp>
      <p:sp>
        <p:nvSpPr>
          <p:cNvPr id="8" name="带形: 上凸 7">
            <a:extLst>
              <a:ext uri="{FF2B5EF4-FFF2-40B4-BE49-F238E27FC236}">
                <a16:creationId xmlns:a16="http://schemas.microsoft.com/office/drawing/2014/main" id="{BDA4E1E8-9458-C622-C9B0-82241132E4A7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郓城县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B9554D4-2BFE-E5F0-5063-7D647429A036}"/>
              </a:ext>
            </a:extLst>
          </p:cNvPr>
          <p:cNvGrpSpPr/>
          <p:nvPr/>
        </p:nvGrpSpPr>
        <p:grpSpPr>
          <a:xfrm>
            <a:off x="674995" y="3741138"/>
            <a:ext cx="2925703" cy="2767238"/>
            <a:chOff x="674995" y="3741138"/>
            <a:chExt cx="2925703" cy="276723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542E7E-4EF3-9645-CA1F-7D94CCF37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74995" y="3741138"/>
              <a:ext cx="2925703" cy="257129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42F78F-8420-3DCF-FA21-E34AC01D0067}"/>
                </a:ext>
              </a:extLst>
            </p:cNvPr>
            <p:cNvSpPr/>
            <p:nvPr/>
          </p:nvSpPr>
          <p:spPr>
            <a:xfrm flipH="1">
              <a:off x="2470524" y="4271072"/>
              <a:ext cx="89647" cy="223730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2CA900-2A91-B8F0-DD43-D6FDDFBA49B6}"/>
                </a:ext>
              </a:extLst>
            </p:cNvPr>
            <p:cNvSpPr/>
            <p:nvPr/>
          </p:nvSpPr>
          <p:spPr>
            <a:xfrm flipH="1">
              <a:off x="2868128" y="4271072"/>
              <a:ext cx="89647" cy="223730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153E590F-8945-E4AB-4AB2-1CBA45F9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230" y="2953872"/>
            <a:ext cx="1777252" cy="355450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38B7FBE-B41B-DED9-C31F-8E57A6FD3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251" y="2953871"/>
            <a:ext cx="1777253" cy="3554505"/>
          </a:xfrm>
          <a:prstGeom prst="rect">
            <a:avLst/>
          </a:prstGeom>
        </p:spPr>
      </p:pic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42798F97-8E5B-0129-A0EF-7142F21A0F7C}"/>
              </a:ext>
            </a:extLst>
          </p:cNvPr>
          <p:cNvSpPr/>
          <p:nvPr/>
        </p:nvSpPr>
        <p:spPr>
          <a:xfrm>
            <a:off x="2897738" y="2029197"/>
            <a:ext cx="3071973" cy="1849348"/>
          </a:xfrm>
          <a:prstGeom prst="wedgeRoundRectCallout">
            <a:avLst>
              <a:gd name="adj1" fmla="val -37284"/>
              <a:gd name="adj2" fmla="val 7387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???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6EED25AA-AE7C-1703-B275-74D3A513C4DE}"/>
              </a:ext>
            </a:extLst>
          </p:cNvPr>
          <p:cNvSpPr/>
          <p:nvPr/>
        </p:nvSpPr>
        <p:spPr>
          <a:xfrm>
            <a:off x="6745737" y="1755611"/>
            <a:ext cx="3071973" cy="1849348"/>
          </a:xfrm>
          <a:prstGeom prst="wedgeRoundRectCallout">
            <a:avLst>
              <a:gd name="adj1" fmla="val 36839"/>
              <a:gd name="adj2" fmla="val 80658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715397D-BCEE-6F8F-BA75-986FA2A11126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0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第三十六回 梁山泊吴用举戴宗 揭阳岭宋江逢李俊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840805" y="6458369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1134605" y="6191345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944D73B-F4F6-1AE5-F84A-19A3CC0AE2B0}"/>
              </a:ext>
            </a:extLst>
          </p:cNvPr>
          <p:cNvSpPr/>
          <p:nvPr/>
        </p:nvSpPr>
        <p:spPr>
          <a:xfrm>
            <a:off x="7367266" y="1779356"/>
            <a:ext cx="3160058" cy="17921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梁山泊</a:t>
            </a: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8193E8-F5C8-38E7-CC53-245BE4D252C2}"/>
              </a:ext>
            </a:extLst>
          </p:cNvPr>
          <p:cNvSpPr/>
          <p:nvPr/>
        </p:nvSpPr>
        <p:spPr>
          <a:xfrm>
            <a:off x="1943553" y="1779355"/>
            <a:ext cx="3160058" cy="179219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郓城县</a:t>
            </a: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E404763-F39B-5835-82A1-65684F88B8CD}"/>
              </a:ext>
            </a:extLst>
          </p:cNvPr>
          <p:cNvGrpSpPr/>
          <p:nvPr/>
        </p:nvGrpSpPr>
        <p:grpSpPr>
          <a:xfrm>
            <a:off x="2620475" y="4910971"/>
            <a:ext cx="5824788" cy="1033336"/>
            <a:chOff x="64509" y="5629278"/>
            <a:chExt cx="3745491" cy="541866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165DDED-7633-EEE2-41A2-F1D24B2A3524}"/>
                </a:ext>
              </a:extLst>
            </p:cNvPr>
            <p:cNvSpPr/>
            <p:nvPr/>
          </p:nvSpPr>
          <p:spPr>
            <a:xfrm>
              <a:off x="2438401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揭阳岭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797A4D-1DA7-5EF3-09BD-2D49FE2A2DFC}"/>
                </a:ext>
              </a:extLst>
            </p:cNvPr>
            <p:cNvSpPr/>
            <p:nvPr/>
          </p:nvSpPr>
          <p:spPr>
            <a:xfrm>
              <a:off x="64509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揭阳镇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095B34F-6B8A-9476-89F8-2814D04DFED8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5103611" y="2675452"/>
            <a:ext cx="2263655" cy="1"/>
          </a:xfrm>
          <a:prstGeom prst="bentConnector3">
            <a:avLst>
              <a:gd name="adj1" fmla="val 50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D678F5B4-D28A-3AB6-8792-E5CFF8EB49D1}"/>
              </a:ext>
            </a:extLst>
          </p:cNvPr>
          <p:cNvCxnSpPr>
            <a:cxnSpLocks/>
            <a:stCxn id="2" idx="2"/>
            <a:endCxn id="11" idx="3"/>
          </p:cNvCxnSpPr>
          <p:nvPr/>
        </p:nvCxnSpPr>
        <p:spPr>
          <a:xfrm rot="5400000">
            <a:off x="7768236" y="4248579"/>
            <a:ext cx="1856089" cy="502031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91C0E5F-191C-A6D8-8718-DA38D2728313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4753513" y="5427639"/>
            <a:ext cx="1558712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299194"/>
      </p:ext>
    </p:extLst>
  </p:cSld>
  <p:clrMapOvr>
    <a:masterClrMapping/>
  </p:clrMapOvr>
  <p:transition spd="slow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6AF433-E3E8-5D87-CE16-8BB18F89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6" y="2712626"/>
            <a:ext cx="190500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45789F-CF0D-B370-2B0E-300FF31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09" y="2712626"/>
            <a:ext cx="1905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第三十六回 梁山泊吴用举戴宗 揭阳岭宋江逢李俊</a:t>
            </a:r>
          </a:p>
        </p:txBody>
      </p:sp>
      <p:sp>
        <p:nvSpPr>
          <p:cNvPr id="6" name="带形: 上凸 5">
            <a:extLst>
              <a:ext uri="{FF2B5EF4-FFF2-40B4-BE49-F238E27FC236}">
                <a16:creationId xmlns:a16="http://schemas.microsoft.com/office/drawing/2014/main" id="{E34CC5CA-279A-56C7-1634-ACBAD6C4BBAD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济州府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A6ACA-A5CF-11F5-3FC9-11DC36A1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7326" y="3471408"/>
            <a:ext cx="2925703" cy="2571295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ADE9F7DF-8DDB-D59B-C644-041E9C8D0618}"/>
              </a:ext>
            </a:extLst>
          </p:cNvPr>
          <p:cNvSpPr/>
          <p:nvPr/>
        </p:nvSpPr>
        <p:spPr>
          <a:xfrm>
            <a:off x="5029200" y="2907708"/>
            <a:ext cx="7083475" cy="1849348"/>
          </a:xfrm>
          <a:prstGeom prst="wedgeRoundRectCallout">
            <a:avLst>
              <a:gd name="adj1" fmla="val 36839"/>
              <a:gd name="adj2" fmla="val 80658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刺配江州牢城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607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6AF433-E3E8-5D87-CE16-8BB18F89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5" y="2812384"/>
            <a:ext cx="190500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45789F-CF0D-B370-2B0E-300FF31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08" y="2812384"/>
            <a:ext cx="1905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第三十六回 梁山泊吴用举戴宗 揭阳岭宋江逢李俊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A6ACA-A5CF-11F5-3FC9-11DC36A1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7325" y="3571166"/>
            <a:ext cx="2925703" cy="2571295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99D49CAD-D90E-C2F0-AF64-3C82F71909EE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梁山泊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CF9379-2FDA-C683-662A-5D38E464A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101" y="2812384"/>
            <a:ext cx="1905000" cy="381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4296B3-7275-DC21-3425-A7BC36282363}"/>
              </a:ext>
            </a:extLst>
          </p:cNvPr>
          <p:cNvSpPr txBox="1"/>
          <p:nvPr/>
        </p:nvSpPr>
        <p:spPr>
          <a:xfrm>
            <a:off x="9977716" y="329834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/>
              <a:t>等头领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9AE42599-B863-0426-D54B-C35D0FDB7D84}"/>
              </a:ext>
            </a:extLst>
          </p:cNvPr>
          <p:cNvSpPr/>
          <p:nvPr/>
        </p:nvSpPr>
        <p:spPr>
          <a:xfrm>
            <a:off x="5860508" y="1448996"/>
            <a:ext cx="3071973" cy="1849348"/>
          </a:xfrm>
          <a:prstGeom prst="wedgeRoundRectCallout">
            <a:avLst>
              <a:gd name="adj1" fmla="val 36839"/>
              <a:gd name="adj2" fmla="val 80658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64F6EBA-1806-E185-167D-12A43A376FBE}"/>
              </a:ext>
            </a:extLst>
          </p:cNvPr>
          <p:cNvSpPr/>
          <p:nvPr/>
        </p:nvSpPr>
        <p:spPr>
          <a:xfrm>
            <a:off x="2897738" y="1437486"/>
            <a:ext cx="3071973" cy="1849348"/>
          </a:xfrm>
          <a:prstGeom prst="wedgeRoundRectCallout">
            <a:avLst>
              <a:gd name="adj1" fmla="val -16273"/>
              <a:gd name="adj2" fmla="val 75326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CEDB77-BAC8-BCD0-767E-F4884756C4A2}"/>
              </a:ext>
            </a:extLst>
          </p:cNvPr>
          <p:cNvGrpSpPr/>
          <p:nvPr/>
        </p:nvGrpSpPr>
        <p:grpSpPr>
          <a:xfrm>
            <a:off x="3200677" y="2521535"/>
            <a:ext cx="1749490" cy="1192307"/>
            <a:chOff x="2776123" y="2595622"/>
            <a:chExt cx="1749490" cy="1192307"/>
          </a:xfrm>
          <a:solidFill>
            <a:srgbClr val="F7EEB7"/>
          </a:solidFill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1AB202C-9F3B-6804-C985-9985CB32F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846" b="15624"/>
            <a:stretch/>
          </p:blipFill>
          <p:spPr>
            <a:xfrm>
              <a:off x="2776123" y="2595622"/>
              <a:ext cx="869907" cy="11923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EA9A6-1F28-15C3-0779-8627E501DD33}"/>
                </a:ext>
              </a:extLst>
            </p:cNvPr>
            <p:cNvSpPr txBox="1"/>
            <p:nvPr/>
          </p:nvSpPr>
          <p:spPr>
            <a:xfrm>
              <a:off x="3642038" y="2782211"/>
              <a:ext cx="883575" cy="8309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宋体" panose="02010600040101010101" pitchFamily="2" charset="-122"/>
                  <a:ea typeface="华文宋体" panose="02010600040101010101" pitchFamily="2" charset="-122"/>
                </a:rPr>
                <a:t>+1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3012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6AF433-E3E8-5D87-CE16-8BB18F89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5" y="2812384"/>
            <a:ext cx="190500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45789F-CF0D-B370-2B0E-300FF31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08" y="2812384"/>
            <a:ext cx="1905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第三十六回 梁山泊吴用举戴宗 揭阳岭宋江逢李俊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A6ACA-A5CF-11F5-3FC9-11DC36A1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7325" y="3571166"/>
            <a:ext cx="2925703" cy="2571295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99D49CAD-D90E-C2F0-AF64-3C82F71909EE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小酒店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D65946-2D12-F8CF-1C1A-230C3D694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642" y="2812384"/>
            <a:ext cx="1905000" cy="381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E88891-FD76-7DEF-E56C-C10EE53B4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9276" y="2803927"/>
            <a:ext cx="1905000" cy="3810000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9C2523C0-B1BA-0A1E-70EF-1B1A11D95B14}"/>
              </a:ext>
            </a:extLst>
          </p:cNvPr>
          <p:cNvSpPr/>
          <p:nvPr/>
        </p:nvSpPr>
        <p:spPr>
          <a:xfrm>
            <a:off x="5708108" y="850731"/>
            <a:ext cx="3071973" cy="1849348"/>
          </a:xfrm>
          <a:prstGeom prst="wedgeRoundRectCallout">
            <a:avLst>
              <a:gd name="adj1" fmla="val 36839"/>
              <a:gd name="adj2" fmla="val 806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822AA32A-E56B-9296-8F0F-2617DDB59963}"/>
              </a:ext>
            </a:extLst>
          </p:cNvPr>
          <p:cNvSpPr/>
          <p:nvPr/>
        </p:nvSpPr>
        <p:spPr>
          <a:xfrm>
            <a:off x="3301325" y="1042185"/>
            <a:ext cx="3071973" cy="1849348"/>
          </a:xfrm>
          <a:prstGeom prst="wedgeRoundRectCallout">
            <a:avLst>
              <a:gd name="adj1" fmla="val -36700"/>
              <a:gd name="adj2" fmla="val 855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37F40959-DBF6-18E8-8FCF-5018FC47BC0D}"/>
              </a:ext>
            </a:extLst>
          </p:cNvPr>
          <p:cNvSpPr/>
          <p:nvPr/>
        </p:nvSpPr>
        <p:spPr>
          <a:xfrm>
            <a:off x="8989497" y="761253"/>
            <a:ext cx="3071973" cy="1849348"/>
          </a:xfrm>
          <a:prstGeom prst="wedgeRoundRectCallout">
            <a:avLst>
              <a:gd name="adj1" fmla="val 36256"/>
              <a:gd name="adj2" fmla="val 806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29DA1442-994B-273C-9551-539BDBABC33D}"/>
              </a:ext>
            </a:extLst>
          </p:cNvPr>
          <p:cNvSpPr/>
          <p:nvPr/>
        </p:nvSpPr>
        <p:spPr>
          <a:xfrm>
            <a:off x="6975285" y="659277"/>
            <a:ext cx="3071973" cy="1849348"/>
          </a:xfrm>
          <a:prstGeom prst="wedgeRoundRectCallout">
            <a:avLst>
              <a:gd name="adj1" fmla="val -19482"/>
              <a:gd name="adj2" fmla="val 8114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EF3617AC-E3A7-3526-AD78-925226C164F5}"/>
              </a:ext>
            </a:extLst>
          </p:cNvPr>
          <p:cNvSpPr/>
          <p:nvPr/>
        </p:nvSpPr>
        <p:spPr>
          <a:xfrm>
            <a:off x="9113258" y="944250"/>
            <a:ext cx="3071973" cy="1849348"/>
          </a:xfrm>
          <a:prstGeom prst="wedgeRoundRectCallout">
            <a:avLst>
              <a:gd name="adj1" fmla="val 36256"/>
              <a:gd name="adj2" fmla="val 806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DEFB418F-EBFB-81CE-850A-14602279859E}"/>
              </a:ext>
            </a:extLst>
          </p:cNvPr>
          <p:cNvSpPr/>
          <p:nvPr/>
        </p:nvSpPr>
        <p:spPr>
          <a:xfrm>
            <a:off x="3756576" y="1230122"/>
            <a:ext cx="3071973" cy="1849348"/>
          </a:xfrm>
          <a:prstGeom prst="wedgeRoundRectCallout">
            <a:avLst>
              <a:gd name="adj1" fmla="val -36700"/>
              <a:gd name="adj2" fmla="val 855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F4B8357B-9563-DCE5-2CBC-52CE8032F255}"/>
              </a:ext>
            </a:extLst>
          </p:cNvPr>
          <p:cNvSpPr/>
          <p:nvPr/>
        </p:nvSpPr>
        <p:spPr>
          <a:xfrm>
            <a:off x="8459740" y="944250"/>
            <a:ext cx="3071973" cy="1849348"/>
          </a:xfrm>
          <a:prstGeom prst="wedgeRoundRectCallout">
            <a:avLst>
              <a:gd name="adj1" fmla="val 38298"/>
              <a:gd name="adj2" fmla="val 8017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07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6AF433-E3E8-5D87-CE16-8BB18F89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5" y="2812384"/>
            <a:ext cx="190500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45789F-CF0D-B370-2B0E-300FF311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08" y="2812384"/>
            <a:ext cx="1905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第三十六回 梁山泊吴用举戴宗 揭阳岭宋江逢李俊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5A6ACA-A5CF-11F5-3FC9-11DC36A1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7325" y="3571166"/>
            <a:ext cx="2925703" cy="2571295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99D49CAD-D90E-C2F0-AF64-3C82F71909EE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揭阳镇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D61D9D-F665-9055-16CD-D17962BD0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009" y="2812384"/>
            <a:ext cx="1905000" cy="3810000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C39CFA1-A41B-DB01-E096-A051C00E3FEF}"/>
              </a:ext>
            </a:extLst>
          </p:cNvPr>
          <p:cNvSpPr/>
          <p:nvPr/>
        </p:nvSpPr>
        <p:spPr>
          <a:xfrm>
            <a:off x="3622105" y="1241895"/>
            <a:ext cx="3071973" cy="1849348"/>
          </a:xfrm>
          <a:prstGeom prst="wedgeRoundRectCallout">
            <a:avLst>
              <a:gd name="adj1" fmla="val -36700"/>
              <a:gd name="adj2" fmla="val 855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961B32-7D0D-7F1C-7425-03789FEA039A}"/>
              </a:ext>
            </a:extLst>
          </p:cNvPr>
          <p:cNvSpPr/>
          <p:nvPr/>
        </p:nvSpPr>
        <p:spPr>
          <a:xfrm>
            <a:off x="5647536" y="875531"/>
            <a:ext cx="3071973" cy="1849348"/>
          </a:xfrm>
          <a:prstGeom prst="wedgeRoundRectCallout">
            <a:avLst>
              <a:gd name="adj1" fmla="val 40341"/>
              <a:gd name="adj2" fmla="val 7774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357E93-A8B7-124F-BA3C-8FBAE189F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555" y="2812384"/>
            <a:ext cx="1905000" cy="3810000"/>
          </a:xfrm>
          <a:prstGeom prst="rect">
            <a:avLst/>
          </a:prstGeom>
        </p:spPr>
      </p:pic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5C46D838-F47B-6F9B-05CF-1D160FEE55F7}"/>
              </a:ext>
            </a:extLst>
          </p:cNvPr>
          <p:cNvSpPr/>
          <p:nvPr/>
        </p:nvSpPr>
        <p:spPr>
          <a:xfrm>
            <a:off x="7844345" y="755964"/>
            <a:ext cx="3071973" cy="1849348"/>
          </a:xfrm>
          <a:prstGeom prst="wedgeRoundRectCallout">
            <a:avLst>
              <a:gd name="adj1" fmla="val 40341"/>
              <a:gd name="adj2" fmla="val 7774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8BA841CD-26BE-841A-D349-50576D2714D2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760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22" grpId="0" animBg="1"/>
      <p:bldP spid="22" grpId="1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840805" y="6458369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1134605" y="6191345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DCC885-DB73-B08E-F44E-54412B127D1F}"/>
              </a:ext>
            </a:extLst>
          </p:cNvPr>
          <p:cNvGrpSpPr/>
          <p:nvPr/>
        </p:nvGrpSpPr>
        <p:grpSpPr>
          <a:xfrm>
            <a:off x="1022931" y="3167322"/>
            <a:ext cx="4027423" cy="1002091"/>
            <a:chOff x="2438401" y="5629278"/>
            <a:chExt cx="2743198" cy="54186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5DEC099-9185-EC14-F44C-7AD5C1194D43}"/>
                </a:ext>
              </a:extLst>
            </p:cNvPr>
            <p:cNvSpPr/>
            <p:nvPr/>
          </p:nvSpPr>
          <p:spPr>
            <a:xfrm>
              <a:off x="2438401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揭阳岭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19A7EA6-D3E3-006C-6DB4-A92CDEA5CD1F}"/>
                </a:ext>
              </a:extLst>
            </p:cNvPr>
            <p:cNvSpPr/>
            <p:nvPr/>
          </p:nvSpPr>
          <p:spPr>
            <a:xfrm>
              <a:off x="3810000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揭阳镇</a:t>
              </a:r>
              <a:endParaRPr lang="zh-CN" altLang="en-US" sz="3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CD11223-8206-CFDF-E9F8-2425835C7490}"/>
              </a:ext>
            </a:extLst>
          </p:cNvPr>
          <p:cNvSpPr/>
          <p:nvPr/>
        </p:nvSpPr>
        <p:spPr>
          <a:xfrm>
            <a:off x="-338328" y="4513428"/>
            <a:ext cx="17657064" cy="895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浔阳江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9EC6A24-AE05-4D43-6567-6A5BE3AA4B81}"/>
              </a:ext>
            </a:extLst>
          </p:cNvPr>
          <p:cNvGrpSpPr/>
          <p:nvPr/>
        </p:nvGrpSpPr>
        <p:grpSpPr>
          <a:xfrm>
            <a:off x="5958840" y="1944693"/>
            <a:ext cx="4673599" cy="3131712"/>
            <a:chOff x="6206068" y="4669102"/>
            <a:chExt cx="2984503" cy="1831715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857DD1C-0CE5-E950-21A1-CF8F0234DD3E}"/>
                </a:ext>
              </a:extLst>
            </p:cNvPr>
            <p:cNvGrpSpPr/>
            <p:nvPr/>
          </p:nvGrpSpPr>
          <p:grpSpPr>
            <a:xfrm>
              <a:off x="6206068" y="4669102"/>
              <a:ext cx="2984503" cy="1831715"/>
              <a:chOff x="5374214" y="4668572"/>
              <a:chExt cx="2984503" cy="1831715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531157B-7F4C-6D79-A2AB-5542BA82868B}"/>
                  </a:ext>
                </a:extLst>
              </p:cNvPr>
              <p:cNvGrpSpPr/>
              <p:nvPr/>
            </p:nvGrpSpPr>
            <p:grpSpPr>
              <a:xfrm>
                <a:off x="5374214" y="4668572"/>
                <a:ext cx="2984503" cy="1831715"/>
                <a:chOff x="8189380" y="4672010"/>
                <a:chExt cx="2984503" cy="1831715"/>
              </a:xfrm>
            </p:grpSpPr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2C243040-9D07-B6DA-7C05-7B4E77633B60}"/>
                    </a:ext>
                  </a:extLst>
                </p:cNvPr>
                <p:cNvSpPr/>
                <p:nvPr/>
              </p:nvSpPr>
              <p:spPr>
                <a:xfrm>
                  <a:off x="8189380" y="4672010"/>
                  <a:ext cx="2984503" cy="1500189"/>
                </a:xfrm>
                <a:prstGeom prst="roundRect">
                  <a:avLst>
                    <a:gd name="adj" fmla="val 1441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</a:t>
                  </a:r>
                  <a:endParaRPr lang="zh-CN" altLang="en-US" sz="4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EF6F041A-BB9E-DB9B-FDB0-FA46776E9165}"/>
                    </a:ext>
                  </a:extLst>
                </p:cNvPr>
                <p:cNvSpPr/>
                <p:nvPr/>
              </p:nvSpPr>
              <p:spPr>
                <a:xfrm>
                  <a:off x="8189380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琵琶楼</a:t>
                  </a:r>
                  <a:endPara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E97B53C9-09D6-603E-D2E0-85D1427F08EF}"/>
                    </a:ext>
                  </a:extLst>
                </p:cNvPr>
                <p:cNvSpPr/>
                <p:nvPr/>
              </p:nvSpPr>
              <p:spPr>
                <a:xfrm>
                  <a:off x="8312149" y="6172199"/>
                  <a:ext cx="821260" cy="331526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码头</a:t>
                  </a:r>
                  <a:endPara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25FCBC8F-6B05-E134-DCE9-02887071345D}"/>
                    </a:ext>
                  </a:extLst>
                </p:cNvPr>
                <p:cNvSpPr/>
                <p:nvPr/>
              </p:nvSpPr>
              <p:spPr>
                <a:xfrm>
                  <a:off x="10107085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浔阳楼</a:t>
                  </a:r>
                  <a:endPara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58395AE2-1227-7FE9-25B8-73972126F708}"/>
                    </a:ext>
                  </a:extLst>
                </p:cNvPr>
                <p:cNvSpPr/>
                <p:nvPr/>
              </p:nvSpPr>
              <p:spPr>
                <a:xfrm>
                  <a:off x="9753600" y="4672010"/>
                  <a:ext cx="1420283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江州府</a:t>
                  </a:r>
                  <a:endPara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6C29E8EB-BC6B-627E-E70A-FD5B832C8C38}"/>
                  </a:ext>
                </a:extLst>
              </p:cNvPr>
              <p:cNvSpPr/>
              <p:nvPr/>
            </p:nvSpPr>
            <p:spPr>
              <a:xfrm>
                <a:off x="5385859" y="4668572"/>
                <a:ext cx="932384" cy="397934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法场</a:t>
                </a:r>
                <a:endParaRPr lang="zh-CN" altLang="en-US" sz="2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FCD58E6-50D9-B26C-79C2-7C33230ADFBF}"/>
                </a:ext>
              </a:extLst>
            </p:cNvPr>
            <p:cNvSpPr/>
            <p:nvPr/>
          </p:nvSpPr>
          <p:spPr>
            <a:xfrm>
              <a:off x="7164921" y="5773146"/>
              <a:ext cx="1066797" cy="39793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白龙庙</a:t>
              </a:r>
              <a:endPara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DD2FC65-A901-254B-9849-2BC334B230E7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3036643" y="3162557"/>
            <a:ext cx="12700" cy="2013712"/>
          </a:xfrm>
          <a:prstGeom prst="bentConnector3">
            <a:avLst>
              <a:gd name="adj1" fmla="val 6552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CFEAAE7A-070B-FD73-EB99-E62C938F9A03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5400000" flipH="1" flipV="1">
            <a:off x="4530033" y="2740607"/>
            <a:ext cx="942271" cy="1915341"/>
          </a:xfrm>
          <a:prstGeom prst="bentConnector4">
            <a:avLst>
              <a:gd name="adj1" fmla="val -88309"/>
              <a:gd name="adj2" fmla="val 56233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2555"/>
      </p:ext>
    </p:extLst>
  </p:cSld>
  <p:clrMapOvr>
    <a:masterClrMapping/>
  </p:clrMapOvr>
  <p:transition spd="slow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sp>
        <p:nvSpPr>
          <p:cNvPr id="2" name="带形: 上凸 1">
            <a:extLst>
              <a:ext uri="{FF2B5EF4-FFF2-40B4-BE49-F238E27FC236}">
                <a16:creationId xmlns:a16="http://schemas.microsoft.com/office/drawing/2014/main" id="{92C6E03C-3175-463F-1B68-0F88A43F027C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穆太公庄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00925-5B95-8D83-BEA4-C3180542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5" y="2812384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B8A82C-73DD-9071-C62D-EB7368E5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08" y="2812384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CDF5E4-7EB6-1329-28AD-0ED18236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07325" y="3571166"/>
            <a:ext cx="2925703" cy="257129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AD7BC36-AD82-845B-7C8E-BC8D12D07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696" y="2812384"/>
            <a:ext cx="1905000" cy="381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60F95E3-EFEB-2145-D149-03353A0C9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288" y="2812384"/>
            <a:ext cx="1905000" cy="3810000"/>
          </a:xfrm>
          <a:prstGeom prst="rect">
            <a:avLst/>
          </a:prstGeom>
        </p:spPr>
      </p:pic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E66AE2EE-80BC-351F-A68F-2AF722E53593}"/>
              </a:ext>
            </a:extLst>
          </p:cNvPr>
          <p:cNvSpPr/>
          <p:nvPr/>
        </p:nvSpPr>
        <p:spPr>
          <a:xfrm>
            <a:off x="3599925" y="1230122"/>
            <a:ext cx="3071973" cy="1849348"/>
          </a:xfrm>
          <a:prstGeom prst="wedgeRoundRectCallout">
            <a:avLst>
              <a:gd name="adj1" fmla="val -36700"/>
              <a:gd name="adj2" fmla="val 855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4BB5F3C7-461D-E65E-0F70-EF44E4A52F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462" y="2812384"/>
            <a:ext cx="1905266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55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5153D1-C795-14AE-822C-EA967DF6A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 b="13176"/>
          <a:stretch/>
        </p:blipFill>
        <p:spPr>
          <a:xfrm>
            <a:off x="-123184" y="5248656"/>
            <a:ext cx="9753600" cy="33735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00925-5B95-8D83-BEA4-C3180542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711312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B8A82C-73DD-9071-C62D-EB7368E5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116" y="1711312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CDF5E4-7EB6-1329-28AD-0ED18236E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64026" y="2950017"/>
            <a:ext cx="2925703" cy="25712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748166-5F42-85E6-2F74-606FC7ADFA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503" y="1609344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4A2C224-1F4A-48B4-D701-E7F8EE14965E}"/>
              </a:ext>
            </a:extLst>
          </p:cNvPr>
          <p:cNvSpPr/>
          <p:nvPr/>
        </p:nvSpPr>
        <p:spPr>
          <a:xfrm>
            <a:off x="4644138" y="639110"/>
            <a:ext cx="3071973" cy="1849348"/>
          </a:xfrm>
          <a:prstGeom prst="wedgeRoundRectCallout">
            <a:avLst>
              <a:gd name="adj1" fmla="val 40341"/>
              <a:gd name="adj2" fmla="val 7774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96F0AE46-08A9-AAC7-5EB9-932487AA2038}"/>
              </a:ext>
            </a:extLst>
          </p:cNvPr>
          <p:cNvSpPr/>
          <p:nvPr/>
        </p:nvSpPr>
        <p:spPr>
          <a:xfrm>
            <a:off x="3108151" y="786638"/>
            <a:ext cx="3071973" cy="1849348"/>
          </a:xfrm>
          <a:prstGeom prst="wedgeRoundRectCallout">
            <a:avLst>
              <a:gd name="adj1" fmla="val -31739"/>
              <a:gd name="adj2" fmla="val 782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84C302C-89AD-C167-467F-8ACD7DB17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47" b="13176"/>
          <a:stretch/>
        </p:blipFill>
        <p:spPr>
          <a:xfrm>
            <a:off x="9875520" y="5171200"/>
            <a:ext cx="9753600" cy="33735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F8D1423-C620-5E1B-2382-D27D56AE2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4981" y="1609344"/>
            <a:ext cx="1905000" cy="3810000"/>
          </a:xfrm>
          <a:prstGeom prst="rect">
            <a:avLst/>
          </a:prstGeom>
        </p:spPr>
      </p:pic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8C2854E4-BBD9-EE50-0623-77E25F20B209}"/>
              </a:ext>
            </a:extLst>
          </p:cNvPr>
          <p:cNvSpPr/>
          <p:nvPr/>
        </p:nvSpPr>
        <p:spPr>
          <a:xfrm>
            <a:off x="7600455" y="118941"/>
            <a:ext cx="3071973" cy="1849348"/>
          </a:xfrm>
          <a:prstGeom prst="wedgeRoundRectCallout">
            <a:avLst>
              <a:gd name="adj1" fmla="val 40341"/>
              <a:gd name="adj2" fmla="val 7774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对话气泡: 圆角矩形 17">
            <a:extLst>
              <a:ext uri="{FF2B5EF4-FFF2-40B4-BE49-F238E27FC236}">
                <a16:creationId xmlns:a16="http://schemas.microsoft.com/office/drawing/2014/main" id="{6CFF7E87-54EC-5D99-CE9E-159C214715E9}"/>
              </a:ext>
            </a:extLst>
          </p:cNvPr>
          <p:cNvSpPr/>
          <p:nvPr/>
        </p:nvSpPr>
        <p:spPr>
          <a:xfrm>
            <a:off x="3182536" y="865621"/>
            <a:ext cx="3071973" cy="1849348"/>
          </a:xfrm>
          <a:prstGeom prst="wedgeRoundRectCallout">
            <a:avLst>
              <a:gd name="adj1" fmla="val -31739"/>
              <a:gd name="adj2" fmla="val 782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284B6510-B626-C9D3-7E3D-DB61B85250EB}"/>
              </a:ext>
            </a:extLst>
          </p:cNvPr>
          <p:cNvSpPr/>
          <p:nvPr/>
        </p:nvSpPr>
        <p:spPr>
          <a:xfrm>
            <a:off x="4775826" y="158433"/>
            <a:ext cx="3071973" cy="1849348"/>
          </a:xfrm>
          <a:prstGeom prst="wedgeRoundRectCallout">
            <a:avLst>
              <a:gd name="adj1" fmla="val 37913"/>
              <a:gd name="adj2" fmla="val 693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35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548787" y="2323796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3D5F04A-81C7-2948-A7B3-171C4D43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0929" y="2061717"/>
            <a:ext cx="2055650" cy="41113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4F5048-6D61-CDDF-8A23-E6757741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566" y="2133637"/>
            <a:ext cx="1905000" cy="3810000"/>
          </a:xfrm>
          <a:prstGeom prst="rect">
            <a:avLst/>
          </a:prstGeom>
        </p:spPr>
      </p:pic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F3BDF7F5-8752-0C56-03AB-47AA2A90269B}"/>
              </a:ext>
            </a:extLst>
          </p:cNvPr>
          <p:cNvSpPr/>
          <p:nvPr/>
        </p:nvSpPr>
        <p:spPr>
          <a:xfrm>
            <a:off x="2476498" y="1208963"/>
            <a:ext cx="3071973" cy="1849348"/>
          </a:xfrm>
          <a:prstGeom prst="wedgeRoundRectCallout">
            <a:avLst>
              <a:gd name="adj1" fmla="val 68130"/>
              <a:gd name="adj2" fmla="val 3750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379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00925-5B95-8D83-BEA4-C3180542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28" y="2176279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B8A82C-73DD-9071-C62D-EB7368E5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68" y="2176279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CDF5E4-7EB6-1329-28AD-0ED18236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28878" y="3414984"/>
            <a:ext cx="2925703" cy="25712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748166-5F42-85E6-2F74-606FC7ADF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400" y="2176279"/>
            <a:ext cx="1905000" cy="381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F8D1423-C620-5E1B-2382-D27D56AE2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763" y="2176279"/>
            <a:ext cx="1905000" cy="381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D551653-71A6-9D37-4B8F-B7E571255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7456" y="2852057"/>
            <a:ext cx="1905000" cy="381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6FD4EAF-50F4-2336-4EFF-F25091B80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0093" y="2851525"/>
            <a:ext cx="1905266" cy="3810532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DDF1B6E-78BB-6991-6B80-A46E5A6D72CB}"/>
              </a:ext>
            </a:extLst>
          </p:cNvPr>
          <p:cNvSpPr/>
          <p:nvPr/>
        </p:nvSpPr>
        <p:spPr>
          <a:xfrm>
            <a:off x="8258314" y="773847"/>
            <a:ext cx="3071973" cy="1849348"/>
          </a:xfrm>
          <a:prstGeom prst="wedgeRoundRectCallout">
            <a:avLst>
              <a:gd name="adj1" fmla="val 37913"/>
              <a:gd name="adj2" fmla="val 693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1EA4FBEF-3BDE-64F6-01D6-BB0F8BA2B175}"/>
              </a:ext>
            </a:extLst>
          </p:cNvPr>
          <p:cNvSpPr/>
          <p:nvPr/>
        </p:nvSpPr>
        <p:spPr>
          <a:xfrm>
            <a:off x="8410764" y="575827"/>
            <a:ext cx="3071973" cy="1849348"/>
          </a:xfrm>
          <a:prstGeom prst="wedgeRoundRectCallout">
            <a:avLst>
              <a:gd name="adj1" fmla="val -40004"/>
              <a:gd name="adj2" fmla="val 693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E43132A8-BB59-842C-7793-DF384C3D1ACF}"/>
              </a:ext>
            </a:extLst>
          </p:cNvPr>
          <p:cNvSpPr/>
          <p:nvPr/>
        </p:nvSpPr>
        <p:spPr>
          <a:xfrm>
            <a:off x="8178149" y="1073287"/>
            <a:ext cx="3071973" cy="1849348"/>
          </a:xfrm>
          <a:prstGeom prst="wedgeRoundRectCallout">
            <a:avLst>
              <a:gd name="adj1" fmla="val 37913"/>
              <a:gd name="adj2" fmla="val 693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7C6E2552-8397-3465-C638-9E1C15485AD8}"/>
              </a:ext>
            </a:extLst>
          </p:cNvPr>
          <p:cNvSpPr/>
          <p:nvPr/>
        </p:nvSpPr>
        <p:spPr>
          <a:xfrm>
            <a:off x="2789311" y="1073287"/>
            <a:ext cx="3071973" cy="1849348"/>
          </a:xfrm>
          <a:prstGeom prst="wedgeRoundRectCallout">
            <a:avLst>
              <a:gd name="adj1" fmla="val -37961"/>
              <a:gd name="adj2" fmla="val 8096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C1979AE4-E876-8811-6478-555E13C25F12}"/>
              </a:ext>
            </a:extLst>
          </p:cNvPr>
          <p:cNvSpPr/>
          <p:nvPr/>
        </p:nvSpPr>
        <p:spPr>
          <a:xfrm>
            <a:off x="5571405" y="655141"/>
            <a:ext cx="3071973" cy="1849348"/>
          </a:xfrm>
          <a:prstGeom prst="wedgeRoundRectCallout">
            <a:avLst>
              <a:gd name="adj1" fmla="val 37913"/>
              <a:gd name="adj2" fmla="val 6933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AFA202C-EA0A-E39A-8D0D-D65770BC4D6C}"/>
              </a:ext>
            </a:extLst>
          </p:cNvPr>
          <p:cNvGrpSpPr/>
          <p:nvPr/>
        </p:nvGrpSpPr>
        <p:grpSpPr>
          <a:xfrm>
            <a:off x="3221083" y="2420693"/>
            <a:ext cx="1749490" cy="1192307"/>
            <a:chOff x="2776123" y="2595622"/>
            <a:chExt cx="1749490" cy="1192307"/>
          </a:xfrm>
          <a:solidFill>
            <a:srgbClr val="F7EEB7"/>
          </a:solidFill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4B30E7C-F117-2E54-63D1-16049ADF1C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5846" b="15624"/>
            <a:stretch/>
          </p:blipFill>
          <p:spPr>
            <a:xfrm>
              <a:off x="2776123" y="2595622"/>
              <a:ext cx="869907" cy="11923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F309CB5-D2A6-E345-3AA3-B6E53987E43D}"/>
                </a:ext>
              </a:extLst>
            </p:cNvPr>
            <p:cNvSpPr txBox="1"/>
            <p:nvPr/>
          </p:nvSpPr>
          <p:spPr>
            <a:xfrm>
              <a:off x="3642038" y="2782211"/>
              <a:ext cx="883575" cy="8309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宋体" panose="02010600040101010101" pitchFamily="2" charset="-122"/>
                  <a:ea typeface="华文宋体" panose="02010600040101010101" pitchFamily="2" charset="-122"/>
                </a:rPr>
                <a:t>+1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3948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00925-5B95-8D83-BEA4-C3180542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6" y="2812384"/>
            <a:ext cx="1905000" cy="381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5B8A82C-73DD-9071-C62D-EB7368E5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72" y="2812384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CDF5E4-7EB6-1329-28AD-0ED18236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83082" y="4051089"/>
            <a:ext cx="2925703" cy="2571295"/>
          </a:xfrm>
          <a:prstGeom prst="rect">
            <a:avLst/>
          </a:prstGeom>
        </p:spPr>
      </p:pic>
      <p:sp>
        <p:nvSpPr>
          <p:cNvPr id="8" name="带形: 上凸 7">
            <a:extLst>
              <a:ext uri="{FF2B5EF4-FFF2-40B4-BE49-F238E27FC236}">
                <a16:creationId xmlns:a16="http://schemas.microsoft.com/office/drawing/2014/main" id="{266BD330-EF58-F175-11A7-F2949218A9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江州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0438DB5-1C79-723E-AF99-AAB5DFFB0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3524" y="2812384"/>
            <a:ext cx="1905000" cy="3810000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873D0B11-585C-B659-241D-EC6BADB9FAF6}"/>
              </a:ext>
            </a:extLst>
          </p:cNvPr>
          <p:cNvSpPr/>
          <p:nvPr/>
        </p:nvSpPr>
        <p:spPr>
          <a:xfrm>
            <a:off x="4035405" y="1770676"/>
            <a:ext cx="3071973" cy="1849348"/>
          </a:xfrm>
          <a:prstGeom prst="wedgeRoundRectCallout">
            <a:avLst>
              <a:gd name="adj1" fmla="val -39128"/>
              <a:gd name="adj2" fmla="val 7951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D39709AD-DEFE-11AA-4160-3380DAF645C1}"/>
              </a:ext>
            </a:extLst>
          </p:cNvPr>
          <p:cNvSpPr/>
          <p:nvPr/>
        </p:nvSpPr>
        <p:spPr>
          <a:xfrm>
            <a:off x="6096000" y="1066884"/>
            <a:ext cx="3071973" cy="1849348"/>
          </a:xfrm>
          <a:prstGeom prst="wedgeRoundRectCallout">
            <a:avLst>
              <a:gd name="adj1" fmla="val 42290"/>
              <a:gd name="adj2" fmla="val 7999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328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7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第三十七回 没遮拦追赶及时雨 船火儿大闹浔阳江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CDF5E4-7EB6-1329-28AD-0ED18236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53410" y="3719396"/>
            <a:ext cx="2925703" cy="2571295"/>
          </a:xfrm>
          <a:prstGeom prst="rect">
            <a:avLst/>
          </a:prstGeom>
        </p:spPr>
      </p:pic>
      <p:sp>
        <p:nvSpPr>
          <p:cNvPr id="8" name="带形: 上凸 7">
            <a:extLst>
              <a:ext uri="{FF2B5EF4-FFF2-40B4-BE49-F238E27FC236}">
                <a16:creationId xmlns:a16="http://schemas.microsoft.com/office/drawing/2014/main" id="{266BD330-EF58-F175-11A7-F2949218A9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江州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2DAF2E-3794-F8CB-333E-BC32E73FF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935" y="2812384"/>
            <a:ext cx="1905000" cy="3810000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D04607EC-8C3D-FDAB-1AAB-6F1EC3A629AC}"/>
              </a:ext>
            </a:extLst>
          </p:cNvPr>
          <p:cNvSpPr/>
          <p:nvPr/>
        </p:nvSpPr>
        <p:spPr>
          <a:xfrm>
            <a:off x="5079113" y="1434437"/>
            <a:ext cx="3071973" cy="1849348"/>
          </a:xfrm>
          <a:prstGeom prst="wedgeRoundRectCallout">
            <a:avLst>
              <a:gd name="adj1" fmla="val 42290"/>
              <a:gd name="adj2" fmla="val 7999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</a:rPr>
              <a:t>$&amp;^*&amp;%^&amp;%*$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7E8CC1A-6BF4-EC58-5B64-39906319938F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809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840805" y="6458369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1134605" y="6191345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D1821CF-A95D-4886-9632-90E421C5807B}"/>
              </a:ext>
            </a:extLst>
          </p:cNvPr>
          <p:cNvSpPr/>
          <p:nvPr/>
        </p:nvSpPr>
        <p:spPr>
          <a:xfrm>
            <a:off x="-4745736" y="4431438"/>
            <a:ext cx="17309591" cy="9089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浔阳江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B14D51-DFAC-EC04-0BE4-425F3B70A746}"/>
              </a:ext>
            </a:extLst>
          </p:cNvPr>
          <p:cNvGrpSpPr/>
          <p:nvPr/>
        </p:nvGrpSpPr>
        <p:grpSpPr>
          <a:xfrm>
            <a:off x="5157216" y="1785954"/>
            <a:ext cx="5410461" cy="3235559"/>
            <a:chOff x="6206068" y="4669102"/>
            <a:chExt cx="2984503" cy="183171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473CB6B-2D84-0EB5-E168-9F9EBA7251A3}"/>
                </a:ext>
              </a:extLst>
            </p:cNvPr>
            <p:cNvGrpSpPr/>
            <p:nvPr/>
          </p:nvGrpSpPr>
          <p:grpSpPr>
            <a:xfrm>
              <a:off x="6206068" y="4669102"/>
              <a:ext cx="2984503" cy="1831715"/>
              <a:chOff x="5374214" y="4668572"/>
              <a:chExt cx="2984503" cy="1831715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1578240A-2172-F08D-79C5-E470A22A069B}"/>
                  </a:ext>
                </a:extLst>
              </p:cNvPr>
              <p:cNvGrpSpPr/>
              <p:nvPr/>
            </p:nvGrpSpPr>
            <p:grpSpPr>
              <a:xfrm>
                <a:off x="5374214" y="4668572"/>
                <a:ext cx="2984503" cy="1831715"/>
                <a:chOff x="8189380" y="4672010"/>
                <a:chExt cx="2984503" cy="1831715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C1A25A43-68D9-28FD-3846-0D6C21216DB4}"/>
                    </a:ext>
                  </a:extLst>
                </p:cNvPr>
                <p:cNvSpPr/>
                <p:nvPr/>
              </p:nvSpPr>
              <p:spPr>
                <a:xfrm>
                  <a:off x="8189380" y="4672010"/>
                  <a:ext cx="2984503" cy="1500189"/>
                </a:xfrm>
                <a:prstGeom prst="roundRect">
                  <a:avLst>
                    <a:gd name="adj" fmla="val 1441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8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</a:t>
                  </a:r>
                  <a:endParaRPr lang="zh-CN" altLang="en-US" sz="36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B86F30B3-493B-B1B2-6815-899E0A7D1C1B}"/>
                    </a:ext>
                  </a:extLst>
                </p:cNvPr>
                <p:cNvSpPr/>
                <p:nvPr/>
              </p:nvSpPr>
              <p:spPr>
                <a:xfrm>
                  <a:off x="8189380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琵琶亭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18D524EC-39CD-59C6-6268-46C629FD71E9}"/>
                    </a:ext>
                  </a:extLst>
                </p:cNvPr>
                <p:cNvSpPr/>
                <p:nvPr/>
              </p:nvSpPr>
              <p:spPr>
                <a:xfrm>
                  <a:off x="8312149" y="6172199"/>
                  <a:ext cx="821260" cy="331526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码头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04A979FC-0B39-974F-243C-7E1D36BB97AD}"/>
                    </a:ext>
                  </a:extLst>
                </p:cNvPr>
                <p:cNvSpPr/>
                <p:nvPr/>
              </p:nvSpPr>
              <p:spPr>
                <a:xfrm>
                  <a:off x="10107085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浔阳楼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9A97597B-AF10-4877-F9D8-6F1AAD0F7693}"/>
                    </a:ext>
                  </a:extLst>
                </p:cNvPr>
                <p:cNvSpPr/>
                <p:nvPr/>
              </p:nvSpPr>
              <p:spPr>
                <a:xfrm>
                  <a:off x="9753600" y="4672010"/>
                  <a:ext cx="1420283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江州府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29A03DB-70E0-BEB4-383D-5BA3FD3805F4}"/>
                  </a:ext>
                </a:extLst>
              </p:cNvPr>
              <p:cNvSpPr/>
              <p:nvPr/>
            </p:nvSpPr>
            <p:spPr>
              <a:xfrm>
                <a:off x="5385859" y="4668572"/>
                <a:ext cx="932384" cy="397934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法场</a:t>
                </a:r>
                <a:endPara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029F3ED-47F9-A9F3-6E08-5CD8A549C920}"/>
                </a:ext>
              </a:extLst>
            </p:cNvPr>
            <p:cNvSpPr/>
            <p:nvPr/>
          </p:nvSpPr>
          <p:spPr>
            <a:xfrm>
              <a:off x="7164921" y="5773318"/>
              <a:ext cx="1066797" cy="39793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白龙庙</a:t>
              </a:r>
              <a:endPara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0939E08-DC18-6F42-4890-228FF831B264}"/>
              </a:ext>
            </a:extLst>
          </p:cNvPr>
          <p:cNvCxnSpPr>
            <a:cxnSpLocks/>
            <a:stCxn id="28" idx="0"/>
            <a:endCxn id="29" idx="3"/>
          </p:cNvCxnSpPr>
          <p:nvPr/>
        </p:nvCxnSpPr>
        <p:spPr>
          <a:xfrm rot="16200000" flipH="1">
            <a:off x="5998534" y="3858643"/>
            <a:ext cx="995720" cy="744411"/>
          </a:xfrm>
          <a:prstGeom prst="bentConnector4">
            <a:avLst>
              <a:gd name="adj1" fmla="val -22958"/>
              <a:gd name="adj2" fmla="val 5374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66952"/>
      </p:ext>
    </p:extLst>
  </p:cSld>
  <p:clrMapOvr>
    <a:masterClrMapping/>
  </p:clrMapOvr>
  <p:transition spd="slow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709B5DA-9EB1-663C-E768-5554C2BAF77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酒楼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86ED48-A9F4-93B4-4E4C-E94FC71F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85857" y="4051089"/>
            <a:ext cx="2925703" cy="2571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62373E-5E93-7537-0C87-6A3A23E1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97" y="2914113"/>
            <a:ext cx="1905000" cy="3810000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752317B6-CCB2-8928-0AE1-3866509D6164}"/>
              </a:ext>
            </a:extLst>
          </p:cNvPr>
          <p:cNvSpPr/>
          <p:nvPr/>
        </p:nvSpPr>
        <p:spPr>
          <a:xfrm>
            <a:off x="3406953" y="2120300"/>
            <a:ext cx="3071973" cy="1849348"/>
          </a:xfrm>
          <a:prstGeom prst="wedgeRoundRectCallout">
            <a:avLst>
              <a:gd name="adj1" fmla="val -39128"/>
              <a:gd name="adj2" fmla="val 7951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D959D4EA-FC99-B79C-F6A0-E510D7919DA6}"/>
              </a:ext>
            </a:extLst>
          </p:cNvPr>
          <p:cNvSpPr/>
          <p:nvPr/>
        </p:nvSpPr>
        <p:spPr>
          <a:xfrm>
            <a:off x="4560013" y="1663100"/>
            <a:ext cx="3071973" cy="1849348"/>
          </a:xfrm>
          <a:prstGeom prst="wedgeRoundRectCallout">
            <a:avLst>
              <a:gd name="adj1" fmla="val 38497"/>
              <a:gd name="adj2" fmla="val 7902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B5ACDC90-A48B-35FA-8823-ECD0B62684D0}"/>
              </a:ext>
            </a:extLst>
          </p:cNvPr>
          <p:cNvSpPr/>
          <p:nvPr/>
        </p:nvSpPr>
        <p:spPr>
          <a:xfrm>
            <a:off x="9003951" y="870568"/>
            <a:ext cx="3071973" cy="1849348"/>
          </a:xfrm>
          <a:prstGeom prst="wedgeRoundRectCallout">
            <a:avLst>
              <a:gd name="adj1" fmla="val 50754"/>
              <a:gd name="adj2" fmla="val 75152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6FC1238C-3604-DA04-0C59-E0834CB07865}"/>
              </a:ext>
            </a:extLst>
          </p:cNvPr>
          <p:cNvSpPr/>
          <p:nvPr/>
        </p:nvSpPr>
        <p:spPr>
          <a:xfrm>
            <a:off x="7815681" y="1195626"/>
            <a:ext cx="3071973" cy="1849348"/>
          </a:xfrm>
          <a:prstGeom prst="wedgeRoundRectCallout">
            <a:avLst>
              <a:gd name="adj1" fmla="val -30373"/>
              <a:gd name="adj2" fmla="val 7612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7EE6E4-D80B-D287-959E-1279FED4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4697" r="24917" b="11231"/>
          <a:stretch/>
        </p:blipFill>
        <p:spPr bwMode="auto">
          <a:xfrm>
            <a:off x="9142332" y="3674861"/>
            <a:ext cx="2925703" cy="28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348F9245-A0AF-B359-CD40-51D03CA3B6CA}"/>
              </a:ext>
            </a:extLst>
          </p:cNvPr>
          <p:cNvSpPr/>
          <p:nvPr/>
        </p:nvSpPr>
        <p:spPr>
          <a:xfrm>
            <a:off x="3896369" y="2120300"/>
            <a:ext cx="3071973" cy="1849348"/>
          </a:xfrm>
          <a:prstGeom prst="wedgeRoundRectCallout">
            <a:avLst>
              <a:gd name="adj1" fmla="val -39128"/>
              <a:gd name="adj2" fmla="val 7951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FDDBAF90-323A-72D8-3B52-2B5A8018CE74}"/>
              </a:ext>
            </a:extLst>
          </p:cNvPr>
          <p:cNvSpPr/>
          <p:nvPr/>
        </p:nvSpPr>
        <p:spPr>
          <a:xfrm>
            <a:off x="5049429" y="842274"/>
            <a:ext cx="3071973" cy="1849348"/>
          </a:xfrm>
          <a:prstGeom prst="wedgeRoundRectCallout">
            <a:avLst>
              <a:gd name="adj1" fmla="val 37038"/>
              <a:gd name="adj2" fmla="val 7854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05F0DD5B-0B56-578A-8887-FE5ACDA6CB00}"/>
              </a:ext>
            </a:extLst>
          </p:cNvPr>
          <p:cNvSpPr/>
          <p:nvPr/>
        </p:nvSpPr>
        <p:spPr>
          <a:xfrm>
            <a:off x="8409816" y="1670789"/>
            <a:ext cx="3071973" cy="1849348"/>
          </a:xfrm>
          <a:prstGeom prst="wedgeRoundRectCallout">
            <a:avLst>
              <a:gd name="adj1" fmla="val 32952"/>
              <a:gd name="adj2" fmla="val 71758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AF6ED2E6-75AA-B1AC-12FF-C852DFDFB8A4}"/>
              </a:ext>
            </a:extLst>
          </p:cNvPr>
          <p:cNvSpPr/>
          <p:nvPr/>
        </p:nvSpPr>
        <p:spPr>
          <a:xfrm>
            <a:off x="3693217" y="2012519"/>
            <a:ext cx="3071973" cy="1849348"/>
          </a:xfrm>
          <a:prstGeom prst="wedgeRoundRectCallout">
            <a:avLst>
              <a:gd name="adj1" fmla="val -39128"/>
              <a:gd name="adj2" fmla="val 7951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926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709B5DA-9EB1-663C-E768-5554C2BAF77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小张乙赌坊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86ED48-A9F4-93B4-4E4C-E94FC71F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74053" y="3930734"/>
            <a:ext cx="2925703" cy="2571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62373E-5E93-7537-0C87-6A3A23E1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170" y="2812384"/>
            <a:ext cx="1905000" cy="381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7EE6E4-D80B-D287-959E-1279FED4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4697" r="24917" b="11231"/>
          <a:stretch/>
        </p:blipFill>
        <p:spPr bwMode="auto">
          <a:xfrm flipH="1">
            <a:off x="5144495" y="3323636"/>
            <a:ext cx="2925703" cy="28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90893D-229D-58D0-6263-81FA05002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308" y="2812384"/>
            <a:ext cx="1905000" cy="3810000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732E3F5E-B1DA-75D0-BEBF-8854EB2BD251}"/>
              </a:ext>
            </a:extLst>
          </p:cNvPr>
          <p:cNvSpPr/>
          <p:nvPr/>
        </p:nvSpPr>
        <p:spPr>
          <a:xfrm>
            <a:off x="3608508" y="1066884"/>
            <a:ext cx="3071973" cy="1849348"/>
          </a:xfrm>
          <a:prstGeom prst="wedgeRoundRectCallout">
            <a:avLst>
              <a:gd name="adj1" fmla="val -39128"/>
              <a:gd name="adj2" fmla="val 7951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DB964FA-DD2B-875B-6CE2-84229AE1670F}"/>
              </a:ext>
            </a:extLst>
          </p:cNvPr>
          <p:cNvSpPr/>
          <p:nvPr/>
        </p:nvSpPr>
        <p:spPr>
          <a:xfrm>
            <a:off x="4029339" y="1291494"/>
            <a:ext cx="3071973" cy="1849348"/>
          </a:xfrm>
          <a:prstGeom prst="wedgeRoundRectCallout">
            <a:avLst>
              <a:gd name="adj1" fmla="val 35287"/>
              <a:gd name="adj2" fmla="val 74570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299D68A1-BDF4-91B6-DE80-2358D84D8D50}"/>
              </a:ext>
            </a:extLst>
          </p:cNvPr>
          <p:cNvSpPr/>
          <p:nvPr/>
        </p:nvSpPr>
        <p:spPr>
          <a:xfrm>
            <a:off x="4239755" y="1461830"/>
            <a:ext cx="3071973" cy="1849348"/>
          </a:xfrm>
          <a:prstGeom prst="wedgeRoundRectCallout">
            <a:avLst>
              <a:gd name="adj1" fmla="val 29334"/>
              <a:gd name="adj2" fmla="val 70120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8F36406-2F4F-C7BE-6D24-6928C2F71D2D}"/>
              </a:ext>
            </a:extLst>
          </p:cNvPr>
          <p:cNvSpPr/>
          <p:nvPr/>
        </p:nvSpPr>
        <p:spPr>
          <a:xfrm>
            <a:off x="1423387" y="1748268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4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1"/>
                            </p:stCondLst>
                            <p:childTnLst>
                              <p:par>
                                <p:cTn id="2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1"/>
                            </p:stCondLst>
                            <p:childTnLst>
                              <p:par>
                                <p:cTn id="2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709B5DA-9EB1-663C-E768-5554C2BAF77B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琵琶亭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86ED48-A9F4-93B4-4E4C-E94FC71F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20437" y="3880759"/>
            <a:ext cx="2925703" cy="2571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62373E-5E93-7537-0C87-6A3A23E1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63" y="2852057"/>
            <a:ext cx="1905000" cy="381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7EE6E4-D80B-D287-959E-1279FED4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4697" r="24917" b="11231"/>
          <a:stretch/>
        </p:blipFill>
        <p:spPr bwMode="auto">
          <a:xfrm flipH="1">
            <a:off x="6538986" y="3363309"/>
            <a:ext cx="2925703" cy="28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D80EB0F8-F6B5-A611-5ED7-A4612B645145}"/>
              </a:ext>
            </a:extLst>
          </p:cNvPr>
          <p:cNvSpPr/>
          <p:nvPr/>
        </p:nvSpPr>
        <p:spPr>
          <a:xfrm>
            <a:off x="2604275" y="1795242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9D4BDBF-B24C-4298-D900-82A5B9E497BA}"/>
              </a:ext>
            </a:extLst>
          </p:cNvPr>
          <p:cNvSpPr/>
          <p:nvPr/>
        </p:nvSpPr>
        <p:spPr>
          <a:xfrm>
            <a:off x="5098917" y="1149782"/>
            <a:ext cx="3071973" cy="1849348"/>
          </a:xfrm>
          <a:prstGeom prst="wedgeRoundRectCallout">
            <a:avLst>
              <a:gd name="adj1" fmla="val -28592"/>
              <a:gd name="adj2" fmla="val 79883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444F79AE-EA08-B384-8101-508C1DF9206B}"/>
              </a:ext>
            </a:extLst>
          </p:cNvPr>
          <p:cNvSpPr/>
          <p:nvPr/>
        </p:nvSpPr>
        <p:spPr>
          <a:xfrm>
            <a:off x="5467930" y="1191231"/>
            <a:ext cx="3071973" cy="1849348"/>
          </a:xfrm>
          <a:prstGeom prst="wedgeRoundRectCallout">
            <a:avLst>
              <a:gd name="adj1" fmla="val 34149"/>
              <a:gd name="adj2" fmla="val 8715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480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1372AE4-EC72-1BBC-6EA6-70C9ADD11171}"/>
              </a:ext>
            </a:extLst>
          </p:cNvPr>
          <p:cNvSpPr/>
          <p:nvPr/>
        </p:nvSpPr>
        <p:spPr>
          <a:xfrm>
            <a:off x="-121024" y="4652273"/>
            <a:ext cx="12434047" cy="3056965"/>
          </a:xfrm>
          <a:prstGeom prst="rect">
            <a:avLst/>
          </a:prstGeom>
          <a:solidFill>
            <a:srgbClr val="00B0F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i="1" dirty="0">
                <a:latin typeface="宋体" panose="02010600030101010101" pitchFamily="2" charset="-122"/>
                <a:ea typeface="宋体" panose="02010600030101010101" pitchFamily="2" charset="-122"/>
              </a:rPr>
              <a:t>浔阳江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7EE6E4-D80B-D287-959E-1279FED4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4697" r="24917" b="11231"/>
          <a:stretch/>
        </p:blipFill>
        <p:spPr bwMode="auto">
          <a:xfrm flipH="1">
            <a:off x="1787693" y="1313853"/>
            <a:ext cx="2925703" cy="28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E49A8E-1F46-1B74-4A90-64BEA2E8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53" y="842274"/>
            <a:ext cx="1905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771CD3-77C2-4906-1618-7FE65629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5273" y="1496929"/>
            <a:ext cx="2925703" cy="25712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A3EF00-2C46-E537-D571-671255BA2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563" y="801454"/>
            <a:ext cx="1905000" cy="3810000"/>
          </a:xfrm>
          <a:prstGeom prst="rect">
            <a:avLst/>
          </a:prstGeom>
        </p:spPr>
      </p:pic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D5727EDD-767D-2B3B-42EE-C57AEB994338}"/>
              </a:ext>
            </a:extLst>
          </p:cNvPr>
          <p:cNvSpPr/>
          <p:nvPr/>
        </p:nvSpPr>
        <p:spPr>
          <a:xfrm>
            <a:off x="5356446" y="0"/>
            <a:ext cx="3071973" cy="1849348"/>
          </a:xfrm>
          <a:prstGeom prst="wedgeRoundRectCallout">
            <a:avLst>
              <a:gd name="adj1" fmla="val -43767"/>
              <a:gd name="adj2" fmla="val 7309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355E9EF-3BFD-4AC8-AF1B-8104180D3F90}"/>
              </a:ext>
            </a:extLst>
          </p:cNvPr>
          <p:cNvSpPr/>
          <p:nvPr/>
        </p:nvSpPr>
        <p:spPr>
          <a:xfrm>
            <a:off x="2570707" y="-228047"/>
            <a:ext cx="3071973" cy="1849348"/>
          </a:xfrm>
          <a:prstGeom prst="wedgeRoundRectCallout">
            <a:avLst>
              <a:gd name="adj1" fmla="val -43767"/>
              <a:gd name="adj2" fmla="val 7309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81F4EEEE-DD3B-F574-973A-52649672A615}"/>
              </a:ext>
            </a:extLst>
          </p:cNvPr>
          <p:cNvSpPr/>
          <p:nvPr/>
        </p:nvSpPr>
        <p:spPr>
          <a:xfrm>
            <a:off x="5484182" y="-228047"/>
            <a:ext cx="3071973" cy="1849348"/>
          </a:xfrm>
          <a:prstGeom prst="wedgeRoundRectCallout">
            <a:avLst>
              <a:gd name="adj1" fmla="val 37792"/>
              <a:gd name="adj2" fmla="val 70624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764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44444E-6 L -0.00052 0.3912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6" y="1956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00026 0.4458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44584 L -0.20352 0.44723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6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52 0.44723 L 0.3095 -0.01527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1" y="-23125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39121 L 0.07005 -0.01412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7E49A8E-1F46-1B74-4A90-64BEA2E8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078" y="2918038"/>
            <a:ext cx="1905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第三十八回 及时雨会神行太保 黑旋风斗浪里白跳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7EE6E4-D80B-D287-959E-1279FED40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4697" r="24917" b="11231"/>
          <a:stretch/>
        </p:blipFill>
        <p:spPr bwMode="auto">
          <a:xfrm flipH="1">
            <a:off x="5356969" y="3532883"/>
            <a:ext cx="2925703" cy="286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771CD3-77C2-4906-1618-7FE656295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1814" y="3568563"/>
            <a:ext cx="2925703" cy="25712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A3EF00-2C46-E537-D571-671255BA2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7563" y="2949211"/>
            <a:ext cx="1905000" cy="3810000"/>
          </a:xfrm>
          <a:prstGeom prst="rect">
            <a:avLst/>
          </a:prstGeom>
        </p:spPr>
      </p:pic>
      <p:sp>
        <p:nvSpPr>
          <p:cNvPr id="2" name="带形: 上凸 1">
            <a:extLst>
              <a:ext uri="{FF2B5EF4-FFF2-40B4-BE49-F238E27FC236}">
                <a16:creationId xmlns:a16="http://schemas.microsoft.com/office/drawing/2014/main" id="{71AF8237-A9A9-4A47-FA6B-ED4E0D322870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琵琶亭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2AAFD901-4831-4140-A40B-D7FE9F9B89E5}"/>
              </a:ext>
            </a:extLst>
          </p:cNvPr>
          <p:cNvSpPr/>
          <p:nvPr/>
        </p:nvSpPr>
        <p:spPr>
          <a:xfrm>
            <a:off x="2365029" y="1475770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6CB983-60C0-2E6D-0CF4-7AEBF11B3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687" y="2918038"/>
            <a:ext cx="1905000" cy="381000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6D652971-0750-4E6A-0111-310F27C1EEDF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607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16719 -4.07407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719 -4.07407E-6 L 3.54167E-6 -4.07407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609522" y="5555365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0903322" y="5288341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4A3597B-BAE9-337C-1B03-6C9B6C9EFDC6}"/>
              </a:ext>
            </a:extLst>
          </p:cNvPr>
          <p:cNvSpPr/>
          <p:nvPr/>
        </p:nvSpPr>
        <p:spPr>
          <a:xfrm>
            <a:off x="981983" y="1344295"/>
            <a:ext cx="2961317" cy="139687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梁山泊</a:t>
            </a: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F608BB-BA04-CE7A-93C8-8AACA911B8F7}"/>
              </a:ext>
            </a:extLst>
          </p:cNvPr>
          <p:cNvSpPr/>
          <p:nvPr/>
        </p:nvSpPr>
        <p:spPr>
          <a:xfrm>
            <a:off x="-4416552" y="4139671"/>
            <a:ext cx="16870680" cy="89762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浔阳江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C145DF7-AEAA-24C2-501B-C2A0BE0320F4}"/>
              </a:ext>
            </a:extLst>
          </p:cNvPr>
          <p:cNvSpPr/>
          <p:nvPr/>
        </p:nvSpPr>
        <p:spPr>
          <a:xfrm>
            <a:off x="6846915" y="5041253"/>
            <a:ext cx="2098633" cy="781137"/>
          </a:xfrm>
          <a:prstGeom prst="roundRect">
            <a:avLst>
              <a:gd name="adj" fmla="val 0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无为军</a:t>
            </a:r>
            <a:endParaRPr lang="zh-CN" altLang="en-US" sz="3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41E8A22-0001-FC62-8540-45848D5E0AF8}"/>
              </a:ext>
            </a:extLst>
          </p:cNvPr>
          <p:cNvGrpSpPr/>
          <p:nvPr/>
        </p:nvGrpSpPr>
        <p:grpSpPr>
          <a:xfrm>
            <a:off x="5413248" y="1346631"/>
            <a:ext cx="5490073" cy="3405445"/>
            <a:chOff x="6206068" y="4669102"/>
            <a:chExt cx="2984503" cy="183171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20D9F67-21F1-A12A-E80F-79781A75434C}"/>
                </a:ext>
              </a:extLst>
            </p:cNvPr>
            <p:cNvGrpSpPr/>
            <p:nvPr/>
          </p:nvGrpSpPr>
          <p:grpSpPr>
            <a:xfrm>
              <a:off x="6206068" y="4669102"/>
              <a:ext cx="2984503" cy="1831715"/>
              <a:chOff x="5374214" y="4668572"/>
              <a:chExt cx="2984503" cy="1831715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0C1ACC92-7F45-7BD5-A00D-0B3D67E809EE}"/>
                  </a:ext>
                </a:extLst>
              </p:cNvPr>
              <p:cNvGrpSpPr/>
              <p:nvPr/>
            </p:nvGrpSpPr>
            <p:grpSpPr>
              <a:xfrm>
                <a:off x="5374214" y="4668572"/>
                <a:ext cx="2984503" cy="1831715"/>
                <a:chOff x="8189380" y="4672010"/>
                <a:chExt cx="2984503" cy="1831715"/>
              </a:xfrm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582C7F7D-AE12-2F92-0E1A-A636658536AB}"/>
                    </a:ext>
                  </a:extLst>
                </p:cNvPr>
                <p:cNvSpPr/>
                <p:nvPr/>
              </p:nvSpPr>
              <p:spPr>
                <a:xfrm>
                  <a:off x="8189380" y="4672010"/>
                  <a:ext cx="2984503" cy="1500189"/>
                </a:xfrm>
                <a:prstGeom prst="roundRect">
                  <a:avLst>
                    <a:gd name="adj" fmla="val 1441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</a:t>
                  </a:r>
                  <a:endParaRPr lang="zh-CN" altLang="en-US" sz="4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B17BE2AC-94A2-E85C-7BA6-B3E202892170}"/>
                    </a:ext>
                  </a:extLst>
                </p:cNvPr>
                <p:cNvSpPr/>
                <p:nvPr/>
              </p:nvSpPr>
              <p:spPr>
                <a:xfrm>
                  <a:off x="8189380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琵琶亭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629DA3B0-426B-33A0-ABA6-02ED8760991A}"/>
                    </a:ext>
                  </a:extLst>
                </p:cNvPr>
                <p:cNvSpPr/>
                <p:nvPr/>
              </p:nvSpPr>
              <p:spPr>
                <a:xfrm>
                  <a:off x="8312149" y="6172199"/>
                  <a:ext cx="821260" cy="331526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码头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37480D50-91D7-E4BC-D253-D440146F36AA}"/>
                    </a:ext>
                  </a:extLst>
                </p:cNvPr>
                <p:cNvSpPr/>
                <p:nvPr/>
              </p:nvSpPr>
              <p:spPr>
                <a:xfrm>
                  <a:off x="10107085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浔阳楼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7A6ACB3D-2C37-C97B-77BB-94941B4BDE37}"/>
                    </a:ext>
                  </a:extLst>
                </p:cNvPr>
                <p:cNvSpPr/>
                <p:nvPr/>
              </p:nvSpPr>
              <p:spPr>
                <a:xfrm>
                  <a:off x="9753600" y="4672010"/>
                  <a:ext cx="1420283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江州府</a:t>
                  </a:r>
                  <a:endPara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3785C698-FACF-6DA7-B37D-987F337A88D4}"/>
                  </a:ext>
                </a:extLst>
              </p:cNvPr>
              <p:cNvSpPr/>
              <p:nvPr/>
            </p:nvSpPr>
            <p:spPr>
              <a:xfrm>
                <a:off x="5385859" y="4668572"/>
                <a:ext cx="932384" cy="397934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法场</a:t>
                </a:r>
                <a:endPara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F52EAF0-71B5-B768-F6F7-7534597D7828}"/>
                </a:ext>
              </a:extLst>
            </p:cNvPr>
            <p:cNvSpPr/>
            <p:nvPr/>
          </p:nvSpPr>
          <p:spPr>
            <a:xfrm>
              <a:off x="7164921" y="5772846"/>
              <a:ext cx="1066797" cy="39793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白龙庙</a:t>
              </a:r>
              <a:endPara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A66B3CD-5290-A19B-CF51-6443F6FBD234}"/>
              </a:ext>
            </a:extLst>
          </p:cNvPr>
          <p:cNvCxnSpPr>
            <a:stCxn id="21" idx="0"/>
            <a:endCxn id="23" idx="0"/>
          </p:cNvCxnSpPr>
          <p:nvPr/>
        </p:nvCxnSpPr>
        <p:spPr>
          <a:xfrm rot="5400000" flipH="1" flipV="1">
            <a:off x="8158285" y="1632061"/>
            <a:ext cx="12700" cy="3527670"/>
          </a:xfrm>
          <a:prstGeom prst="bentConnector3">
            <a:avLst>
              <a:gd name="adj1" fmla="val 2664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7C45F32-F856-C3A5-68AC-03D2078A0E73}"/>
              </a:ext>
            </a:extLst>
          </p:cNvPr>
          <p:cNvCxnSpPr>
            <a:cxnSpLocks/>
            <a:stCxn id="7" idx="3"/>
            <a:endCxn id="24" idx="2"/>
          </p:cNvCxnSpPr>
          <p:nvPr/>
        </p:nvCxnSpPr>
        <p:spPr>
          <a:xfrm flipV="1">
            <a:off x="8945548" y="2086453"/>
            <a:ext cx="651449" cy="3345369"/>
          </a:xfrm>
          <a:prstGeom prst="bentConnector2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7B56690-0B84-57A0-AAAE-DB156F6DF34D}"/>
              </a:ext>
            </a:extLst>
          </p:cNvPr>
          <p:cNvCxnSpPr>
            <a:cxnSpLocks/>
            <a:stCxn id="3" idx="3"/>
            <a:endCxn id="20" idx="3"/>
          </p:cNvCxnSpPr>
          <p:nvPr/>
        </p:nvCxnSpPr>
        <p:spPr>
          <a:xfrm>
            <a:off x="3943300" y="2042735"/>
            <a:ext cx="6960021" cy="698439"/>
          </a:xfrm>
          <a:prstGeom prst="bentConnector5">
            <a:avLst>
              <a:gd name="adj1" fmla="val 15290"/>
              <a:gd name="adj2" fmla="val -132396"/>
              <a:gd name="adj3" fmla="val 107488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B8BFEC48-2A8E-BEB9-6012-4BF1D0BC91A9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>
            <a:off x="3943300" y="2042736"/>
            <a:ext cx="1469948" cy="698439"/>
          </a:xfrm>
          <a:prstGeom prst="bentConnector3">
            <a:avLst>
              <a:gd name="adj1" fmla="val 50000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430480-983F-36F1-0CC8-CB1D03423CEC}"/>
              </a:ext>
            </a:extLst>
          </p:cNvPr>
          <p:cNvCxnSpPr>
            <a:cxnSpLocks/>
          </p:cNvCxnSpPr>
          <p:nvPr/>
        </p:nvCxnSpPr>
        <p:spPr>
          <a:xfrm>
            <a:off x="9609522" y="6078585"/>
            <a:ext cx="1293800" cy="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21464CF-EBDE-5CE6-6278-006574A45114}"/>
              </a:ext>
            </a:extLst>
          </p:cNvPr>
          <p:cNvSpPr txBox="1"/>
          <p:nvPr/>
        </p:nvSpPr>
        <p:spPr>
          <a:xfrm>
            <a:off x="10903322" y="5811561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戴宗</a:t>
            </a:r>
            <a:endParaRPr lang="zh-CN" altLang="en-US" sz="3600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F32F249-B3C5-17B8-F9E5-CEC55CA03DF4}"/>
              </a:ext>
            </a:extLst>
          </p:cNvPr>
          <p:cNvCxnSpPr>
            <a:cxnSpLocks/>
          </p:cNvCxnSpPr>
          <p:nvPr/>
        </p:nvCxnSpPr>
        <p:spPr>
          <a:xfrm>
            <a:off x="9609522" y="6601804"/>
            <a:ext cx="12938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8CF26A1-7411-147A-502E-D30C965246C1}"/>
              </a:ext>
            </a:extLst>
          </p:cNvPr>
          <p:cNvSpPr txBox="1"/>
          <p:nvPr/>
        </p:nvSpPr>
        <p:spPr>
          <a:xfrm>
            <a:off x="10903321" y="6334780"/>
            <a:ext cx="129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黄文炳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2101133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1260356" y="2220503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6A5ED0C-1798-CF26-3280-2EC22DC1CDA6}"/>
              </a:ext>
            </a:extLst>
          </p:cNvPr>
          <p:cNvSpPr/>
          <p:nvPr/>
        </p:nvSpPr>
        <p:spPr>
          <a:xfrm>
            <a:off x="8815653" y="658361"/>
            <a:ext cx="3071973" cy="1849348"/>
          </a:xfrm>
          <a:prstGeom prst="wedgeRoundRectCallout">
            <a:avLst>
              <a:gd name="adj1" fmla="val 68130"/>
              <a:gd name="adj2" fmla="val 37501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</a:rPr>
              <a:t>有贼</a:t>
            </a:r>
            <a:r>
              <a:rPr lang="en-US" altLang="zh-CN" sz="7200" dirty="0">
                <a:solidFill>
                  <a:schemeClr val="tx1"/>
                </a:solidFill>
              </a:rPr>
              <a:t>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667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872425-E5A1-9C01-0F5B-964AD582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14119" y="3361702"/>
            <a:ext cx="3461292" cy="3042005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50CC74-1833-EB58-C5F7-275D3B6B14D2}"/>
              </a:ext>
            </a:extLst>
          </p:cNvPr>
          <p:cNvGrpSpPr/>
          <p:nvPr/>
        </p:nvGrpSpPr>
        <p:grpSpPr>
          <a:xfrm>
            <a:off x="5091952" y="842274"/>
            <a:ext cx="5154705" cy="3523538"/>
            <a:chOff x="5091952" y="842274"/>
            <a:chExt cx="5154705" cy="3523538"/>
          </a:xfrm>
        </p:grpSpPr>
        <p:sp>
          <p:nvSpPr>
            <p:cNvPr id="10" name="思想气泡: 云 9">
              <a:extLst>
                <a:ext uri="{FF2B5EF4-FFF2-40B4-BE49-F238E27FC236}">
                  <a16:creationId xmlns:a16="http://schemas.microsoft.com/office/drawing/2014/main" id="{1822CDF0-04FE-6F15-CCAA-C8D2BA1E87DC}"/>
                </a:ext>
              </a:extLst>
            </p:cNvPr>
            <p:cNvSpPr/>
            <p:nvPr/>
          </p:nvSpPr>
          <p:spPr>
            <a:xfrm>
              <a:off x="5091952" y="842274"/>
              <a:ext cx="5154705" cy="3523538"/>
            </a:xfrm>
            <a:prstGeom prst="cloudCallout">
              <a:avLst>
                <a:gd name="adj1" fmla="val -57876"/>
                <a:gd name="adj2" fmla="val 56784"/>
              </a:avLst>
            </a:prstGeom>
            <a:solidFill>
              <a:srgbClr val="F7EEB7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4163949-6297-C203-0B99-BAF27F3BB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1581" y="1362316"/>
              <a:ext cx="1317723" cy="263544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26B1860-B9E6-4A68-36AB-D6494D59AC18}"/>
                </a:ext>
              </a:extLst>
            </p:cNvPr>
            <p:cNvSpPr txBox="1"/>
            <p:nvPr/>
          </p:nvSpPr>
          <p:spPr>
            <a:xfrm>
              <a:off x="7647503" y="843052"/>
              <a:ext cx="1777168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900" dirty="0">
                  <a:solidFill>
                    <a:srgbClr val="FF0000"/>
                  </a:solidFill>
                </a:rPr>
                <a:t>×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69A22C8-792C-1DF7-BC74-ED2224C1131E}"/>
              </a:ext>
            </a:extLst>
          </p:cNvPr>
          <p:cNvGrpSpPr/>
          <p:nvPr/>
        </p:nvGrpSpPr>
        <p:grpSpPr>
          <a:xfrm>
            <a:off x="5292563" y="1039498"/>
            <a:ext cx="5154705" cy="3523538"/>
            <a:chOff x="5292563" y="1111215"/>
            <a:chExt cx="5154705" cy="352353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B66EDFE-82EF-26FB-D4A7-683580DB5CA3}"/>
                </a:ext>
              </a:extLst>
            </p:cNvPr>
            <p:cNvGrpSpPr/>
            <p:nvPr/>
          </p:nvGrpSpPr>
          <p:grpSpPr>
            <a:xfrm>
              <a:off x="5292563" y="1111215"/>
              <a:ext cx="5154705" cy="3523538"/>
              <a:chOff x="5091952" y="842274"/>
              <a:chExt cx="5154705" cy="3523538"/>
            </a:xfrm>
          </p:grpSpPr>
          <p:sp>
            <p:nvSpPr>
              <p:cNvPr id="28" name="思想气泡: 云 27">
                <a:extLst>
                  <a:ext uri="{FF2B5EF4-FFF2-40B4-BE49-F238E27FC236}">
                    <a16:creationId xmlns:a16="http://schemas.microsoft.com/office/drawing/2014/main" id="{74894498-E768-5246-BECC-2B0C24276F85}"/>
                  </a:ext>
                </a:extLst>
              </p:cNvPr>
              <p:cNvSpPr/>
              <p:nvPr/>
            </p:nvSpPr>
            <p:spPr>
              <a:xfrm>
                <a:off x="5091952" y="842274"/>
                <a:ext cx="5154705" cy="3523538"/>
              </a:xfrm>
              <a:prstGeom prst="cloudCallout">
                <a:avLst>
                  <a:gd name="adj1" fmla="val -57876"/>
                  <a:gd name="adj2" fmla="val 56784"/>
                </a:avLst>
              </a:prstGeom>
              <a:solidFill>
                <a:srgbClr val="F7EEB7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F4EFD2F-83A5-CAE3-CF2C-8F8275624261}"/>
                  </a:ext>
                </a:extLst>
              </p:cNvPr>
              <p:cNvSpPr txBox="1"/>
              <p:nvPr/>
            </p:nvSpPr>
            <p:spPr>
              <a:xfrm>
                <a:off x="7857885" y="842274"/>
                <a:ext cx="1777168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FF0000"/>
                    </a:solidFill>
                  </a:rPr>
                  <a:t>×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A4C3A336-788F-DB65-01A7-C0CF259E44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5" t="4697" r="24917" b="11231"/>
            <a:stretch/>
          </p:blipFill>
          <p:spPr bwMode="auto">
            <a:xfrm flipH="1">
              <a:off x="6058866" y="1782044"/>
              <a:ext cx="2226679" cy="2181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47AE2C3-B60E-C76D-A62E-8EA17384939C}"/>
              </a:ext>
            </a:extLst>
          </p:cNvPr>
          <p:cNvGrpSpPr/>
          <p:nvPr/>
        </p:nvGrpSpPr>
        <p:grpSpPr>
          <a:xfrm>
            <a:off x="5161478" y="940497"/>
            <a:ext cx="5154705" cy="3523538"/>
            <a:chOff x="5161478" y="940497"/>
            <a:chExt cx="5154705" cy="3523538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0E7DFD7-B97F-33B8-ADD6-E6A9EB99E7D8}"/>
                </a:ext>
              </a:extLst>
            </p:cNvPr>
            <p:cNvGrpSpPr/>
            <p:nvPr/>
          </p:nvGrpSpPr>
          <p:grpSpPr>
            <a:xfrm>
              <a:off x="5161478" y="940497"/>
              <a:ext cx="5154705" cy="3523538"/>
              <a:chOff x="5091952" y="842274"/>
              <a:chExt cx="5154705" cy="3523538"/>
            </a:xfrm>
          </p:grpSpPr>
          <p:sp>
            <p:nvSpPr>
              <p:cNvPr id="37" name="思想气泡: 云 36">
                <a:extLst>
                  <a:ext uri="{FF2B5EF4-FFF2-40B4-BE49-F238E27FC236}">
                    <a16:creationId xmlns:a16="http://schemas.microsoft.com/office/drawing/2014/main" id="{0D9828EB-11E4-BC74-E1D4-81C06AABC6D1}"/>
                  </a:ext>
                </a:extLst>
              </p:cNvPr>
              <p:cNvSpPr/>
              <p:nvPr/>
            </p:nvSpPr>
            <p:spPr>
              <a:xfrm>
                <a:off x="5091952" y="842274"/>
                <a:ext cx="5154705" cy="3523538"/>
              </a:xfrm>
              <a:prstGeom prst="cloudCallout">
                <a:avLst>
                  <a:gd name="adj1" fmla="val -57876"/>
                  <a:gd name="adj2" fmla="val 56784"/>
                </a:avLst>
              </a:prstGeom>
              <a:solidFill>
                <a:srgbClr val="F7EEB7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A6A47F6-F16E-F8BE-2919-D266E0EBF015}"/>
                  </a:ext>
                </a:extLst>
              </p:cNvPr>
              <p:cNvSpPr txBox="1"/>
              <p:nvPr/>
            </p:nvSpPr>
            <p:spPr>
              <a:xfrm>
                <a:off x="7857885" y="842274"/>
                <a:ext cx="1777168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FF0000"/>
                    </a:solidFill>
                  </a:rPr>
                  <a:t>×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49BDA4E1-825F-B397-6507-C4DB934C5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8014" y="1411039"/>
              <a:ext cx="1317723" cy="2635445"/>
            </a:xfrm>
            <a:prstGeom prst="rect">
              <a:avLst/>
            </a:prstGeom>
          </p:spPr>
        </p:pic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1C543D-B1B8-EE29-566A-327AF1739F42}"/>
              </a:ext>
            </a:extLst>
          </p:cNvPr>
          <p:cNvGrpSpPr/>
          <p:nvPr/>
        </p:nvGrpSpPr>
        <p:grpSpPr>
          <a:xfrm>
            <a:off x="5208493" y="914674"/>
            <a:ext cx="5154705" cy="3523538"/>
            <a:chOff x="5208493" y="914674"/>
            <a:chExt cx="5154705" cy="352353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C96E6FA-3F11-814A-E3C3-37EF056A45C6}"/>
                </a:ext>
              </a:extLst>
            </p:cNvPr>
            <p:cNvGrpSpPr/>
            <p:nvPr/>
          </p:nvGrpSpPr>
          <p:grpSpPr>
            <a:xfrm>
              <a:off x="5208493" y="914674"/>
              <a:ext cx="5154705" cy="3523538"/>
              <a:chOff x="5091952" y="842274"/>
              <a:chExt cx="5154705" cy="3523538"/>
            </a:xfrm>
          </p:grpSpPr>
          <p:sp>
            <p:nvSpPr>
              <p:cNvPr id="44" name="思想气泡: 云 43">
                <a:extLst>
                  <a:ext uri="{FF2B5EF4-FFF2-40B4-BE49-F238E27FC236}">
                    <a16:creationId xmlns:a16="http://schemas.microsoft.com/office/drawing/2014/main" id="{B9643FB6-9B73-68C7-CDB4-D7D61AC4D1E8}"/>
                  </a:ext>
                </a:extLst>
              </p:cNvPr>
              <p:cNvSpPr/>
              <p:nvPr/>
            </p:nvSpPr>
            <p:spPr>
              <a:xfrm>
                <a:off x="5091952" y="842274"/>
                <a:ext cx="5154705" cy="3523538"/>
              </a:xfrm>
              <a:prstGeom prst="cloudCallout">
                <a:avLst>
                  <a:gd name="adj1" fmla="val -57876"/>
                  <a:gd name="adj2" fmla="val 56784"/>
                </a:avLst>
              </a:prstGeom>
              <a:solidFill>
                <a:srgbClr val="F7EEB7"/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485D15F-A5A5-FBE2-0D9E-5CF273FDD9B9}"/>
                  </a:ext>
                </a:extLst>
              </p:cNvPr>
              <p:cNvSpPr txBox="1"/>
              <p:nvPr/>
            </p:nvSpPr>
            <p:spPr>
              <a:xfrm>
                <a:off x="5669307" y="2082788"/>
                <a:ext cx="23913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5400" dirty="0"/>
                  <a:t>浔阳楼</a:t>
                </a:r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DBA680B-4725-4B33-2457-266D909161AC}"/>
                </a:ext>
              </a:extLst>
            </p:cNvPr>
            <p:cNvSpPr txBox="1"/>
            <p:nvPr/>
          </p:nvSpPr>
          <p:spPr>
            <a:xfrm>
              <a:off x="7964773" y="1619106"/>
              <a:ext cx="184669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800" b="1" dirty="0">
                  <a:solidFill>
                    <a:srgbClr val="00B050"/>
                  </a:solidFill>
                </a:rPr>
                <a:t>√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9629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872425-E5A1-9C01-0F5B-964AD582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790" y="3449956"/>
            <a:ext cx="3461292" cy="3042005"/>
          </a:xfrm>
          <a:prstGeom prst="rect">
            <a:avLst/>
          </a:prstGeom>
        </p:spPr>
      </p:pic>
      <p:sp>
        <p:nvSpPr>
          <p:cNvPr id="3" name="带形: 上凸 2">
            <a:extLst>
              <a:ext uri="{FF2B5EF4-FFF2-40B4-BE49-F238E27FC236}">
                <a16:creationId xmlns:a16="http://schemas.microsoft.com/office/drawing/2014/main" id="{233368CD-ADA2-1F57-E471-A453A877F80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浔阳楼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90431D-FAC2-9DBF-1BFB-6AD9EAD71825}"/>
              </a:ext>
            </a:extLst>
          </p:cNvPr>
          <p:cNvSpPr txBox="1"/>
          <p:nvPr/>
        </p:nvSpPr>
        <p:spPr>
          <a:xfrm>
            <a:off x="3389590" y="2718255"/>
            <a:ext cx="8802410" cy="4139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自幼曾攻经史，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长成亦有权谋。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恰如猛虎卧荒丘，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潜伏爪牙忍受。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不幸刺文双颊，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那堪配在江州。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他年若得报冤仇，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血染浔阳江口。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心在山东身在吴，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飘蓬江海谩嗟吁。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他日若遂凌云志，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敢笑黄巢不丈夫。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郓城宋江作</a:t>
            </a:r>
          </a:p>
        </p:txBody>
      </p:sp>
    </p:spTree>
    <p:extLst>
      <p:ext uri="{BB962C8B-B14F-4D97-AF65-F5344CB8AC3E}">
        <p14:creationId xmlns:p14="http://schemas.microsoft.com/office/powerpoint/2010/main" val="22993059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233368CD-ADA2-1F57-E471-A453A877F80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浔阳楼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90431D-FAC2-9DBF-1BFB-6AD9EAD71825}"/>
              </a:ext>
            </a:extLst>
          </p:cNvPr>
          <p:cNvSpPr txBox="1"/>
          <p:nvPr/>
        </p:nvSpPr>
        <p:spPr>
          <a:xfrm>
            <a:off x="3389590" y="2718255"/>
            <a:ext cx="8802410" cy="41397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自幼曾攻经史，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长成亦有权谋。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恰如猛虎卧荒丘，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潜伏爪牙忍受。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不幸刺文双颊，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那堪配在江州。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他年若得报冤仇，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血染浔阳江口。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心在山东身在吴，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飘蓬江海谩嗟吁。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他日若遂凌云志，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敢笑黄巢不丈夫。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r"/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郓城宋江作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4A65D4-63C6-CE24-497E-49B5D91B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2" y="2852057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C193AECB-7A34-7242-5532-76AFD765A187}"/>
              </a:ext>
            </a:extLst>
          </p:cNvPr>
          <p:cNvSpPr/>
          <p:nvPr/>
        </p:nvSpPr>
        <p:spPr>
          <a:xfrm>
            <a:off x="1925758" y="1466805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!!!!!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193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233368CD-ADA2-1F57-E471-A453A877F80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江州府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4A65D4-63C6-CE24-497E-49B5D91B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335" y="2852057"/>
            <a:ext cx="1905000" cy="381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25CA8D-C439-C407-B687-7987C859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264" y="2852057"/>
            <a:ext cx="1905000" cy="381000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A45AFAB-DE27-A835-ECF8-176A1E2CFA14}"/>
              </a:ext>
            </a:extLst>
          </p:cNvPr>
          <p:cNvSpPr/>
          <p:nvPr/>
        </p:nvSpPr>
        <p:spPr>
          <a:xfrm>
            <a:off x="3880064" y="1663100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60EEECB5-52A3-6C39-6FDE-34A0A5790332}"/>
              </a:ext>
            </a:extLst>
          </p:cNvPr>
          <p:cNvSpPr/>
          <p:nvPr/>
        </p:nvSpPr>
        <p:spPr>
          <a:xfrm>
            <a:off x="4934508" y="1524147"/>
            <a:ext cx="3071973" cy="1849348"/>
          </a:xfrm>
          <a:prstGeom prst="wedgeRoundRectCallout">
            <a:avLst>
              <a:gd name="adj1" fmla="val 39694"/>
              <a:gd name="adj2" fmla="val 71157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?!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7B7BE7-C332-97BE-7E5E-919F62366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11" y="2852057"/>
            <a:ext cx="1905000" cy="3810000"/>
          </a:xfrm>
          <a:prstGeom prst="rect">
            <a:avLst/>
          </a:prstGeom>
        </p:spPr>
      </p:pic>
      <p:sp>
        <p:nvSpPr>
          <p:cNvPr id="12" name="思想气泡: 云 11">
            <a:extLst>
              <a:ext uri="{FF2B5EF4-FFF2-40B4-BE49-F238E27FC236}">
                <a16:creationId xmlns:a16="http://schemas.microsoft.com/office/drawing/2014/main" id="{05B4E2B6-A2F3-491F-1D44-565F9A4701BD}"/>
              </a:ext>
            </a:extLst>
          </p:cNvPr>
          <p:cNvSpPr/>
          <p:nvPr/>
        </p:nvSpPr>
        <p:spPr>
          <a:xfrm>
            <a:off x="6881021" y="1243842"/>
            <a:ext cx="3071973" cy="2268606"/>
          </a:xfrm>
          <a:prstGeom prst="cloudCallout">
            <a:avLst>
              <a:gd name="adj1" fmla="val -57876"/>
              <a:gd name="adj2" fmla="val 56784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</a:rPr>
              <a:t>???!</a:t>
            </a:r>
            <a:endParaRPr lang="zh-CN" altLang="en-US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749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7B7BE7-C332-97BE-7E5E-919F6236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2402568"/>
            <a:ext cx="1905000" cy="381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1417CB6-43F9-E190-844C-B096FA997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7955" y="2786566"/>
            <a:ext cx="3461292" cy="3042005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E85A214-423C-561E-305D-0F930202518F}"/>
              </a:ext>
            </a:extLst>
          </p:cNvPr>
          <p:cNvSpPr/>
          <p:nvPr/>
        </p:nvSpPr>
        <p:spPr>
          <a:xfrm>
            <a:off x="3611123" y="889746"/>
            <a:ext cx="3071973" cy="1849348"/>
          </a:xfrm>
          <a:prstGeom prst="wedgeRoundRectCallout">
            <a:avLst>
              <a:gd name="adj1" fmla="val -37639"/>
              <a:gd name="adj2" fmla="val 73581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DF67053A-D00E-1785-B0E1-26B11571C717}"/>
              </a:ext>
            </a:extLst>
          </p:cNvPr>
          <p:cNvSpPr/>
          <p:nvPr/>
        </p:nvSpPr>
        <p:spPr>
          <a:xfrm>
            <a:off x="5003674" y="1029429"/>
            <a:ext cx="3071973" cy="1849348"/>
          </a:xfrm>
          <a:prstGeom prst="wedgeRoundRectCallout">
            <a:avLst>
              <a:gd name="adj1" fmla="val 35608"/>
              <a:gd name="adj2" fmla="val 71157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?!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340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417CB6-43F9-E190-844C-B096FA99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02303" y="3261697"/>
            <a:ext cx="3461292" cy="3042005"/>
          </a:xfrm>
          <a:prstGeom prst="rect">
            <a:avLst/>
          </a:prstGeom>
        </p:spPr>
      </p:pic>
      <p:sp>
        <p:nvSpPr>
          <p:cNvPr id="3" name="带形: 上凸 2">
            <a:extLst>
              <a:ext uri="{FF2B5EF4-FFF2-40B4-BE49-F238E27FC236}">
                <a16:creationId xmlns:a16="http://schemas.microsoft.com/office/drawing/2014/main" id="{5C23FE09-9C88-EB99-8969-5217EE27B5E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江州府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B624-03DF-561F-9F0F-FA3A9F441A60}"/>
              </a:ext>
            </a:extLst>
          </p:cNvPr>
          <p:cNvGrpSpPr/>
          <p:nvPr/>
        </p:nvGrpSpPr>
        <p:grpSpPr>
          <a:xfrm>
            <a:off x="1424471" y="2980267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0BB3F23-9DC8-A063-F666-24CD4B329B1D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326B47D-01E3-BA46-367C-3FD57673D9AD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18C07D8-CDDA-6AEA-2AA6-18CCA5A536F5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A38CE26-6126-2019-9922-A9BBD436ADD4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995A18A-B3F3-70B1-998C-5C5FBC19D1B8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D057CD6-2CE8-D9A0-598F-DA2ADB46AF40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01C894F-4085-AB9A-BB4B-22951B0BD7C1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E5ABF46-3BC6-025A-6352-71635CB19B16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33F788D-778D-95D5-8F70-5AC39D61368A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A63DF71-B2F1-569C-7141-15DDB81C191C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C1E972F-5354-F135-CF57-CBEAB43EF282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310F8D6-C14C-F0F5-79A6-0819C049732F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7E689A68-A734-84BA-193A-E9A637793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052" y="2812384"/>
            <a:ext cx="1905000" cy="3810000"/>
          </a:xfrm>
          <a:prstGeom prst="rect">
            <a:avLst/>
          </a:prstGeom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EE7B2CA-057B-DC8D-8693-29554DA0489A}"/>
              </a:ext>
            </a:extLst>
          </p:cNvPr>
          <p:cNvSpPr/>
          <p:nvPr/>
        </p:nvSpPr>
        <p:spPr>
          <a:xfrm>
            <a:off x="6192958" y="1194546"/>
            <a:ext cx="3071973" cy="1849348"/>
          </a:xfrm>
          <a:prstGeom prst="wedgeRoundRectCallout">
            <a:avLst>
              <a:gd name="adj1" fmla="val 39110"/>
              <a:gd name="adj2" fmla="val 7406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1194D2-C691-6A5F-B1BF-5F858D62A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306" y="2812384"/>
            <a:ext cx="1905000" cy="3810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D3A427-F351-07F2-2BFE-93227E899423}"/>
              </a:ext>
            </a:extLst>
          </p:cNvPr>
          <p:cNvGrpSpPr/>
          <p:nvPr/>
        </p:nvGrpSpPr>
        <p:grpSpPr>
          <a:xfrm>
            <a:off x="5237864" y="2695424"/>
            <a:ext cx="1749490" cy="1192307"/>
            <a:chOff x="2776123" y="2595622"/>
            <a:chExt cx="1749490" cy="1192307"/>
          </a:xfrm>
          <a:solidFill>
            <a:srgbClr val="F7EEB7"/>
          </a:solidFill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71D8E64-E5BC-28B3-E280-FEC4DC50C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5846" b="15624"/>
            <a:stretch/>
          </p:blipFill>
          <p:spPr>
            <a:xfrm>
              <a:off x="2776123" y="2595622"/>
              <a:ext cx="869907" cy="11923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29AFAC2-AD98-DA56-D731-88CA68AC3CC6}"/>
                </a:ext>
              </a:extLst>
            </p:cNvPr>
            <p:cNvSpPr txBox="1"/>
            <p:nvPr/>
          </p:nvSpPr>
          <p:spPr>
            <a:xfrm>
              <a:off x="3642038" y="2782211"/>
              <a:ext cx="883575" cy="8309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宋体" panose="02010600040101010101" pitchFamily="2" charset="-122"/>
                  <a:ea typeface="华文宋体" panose="02010600040101010101" pitchFamily="2" charset="-122"/>
                </a:rPr>
                <a:t>+1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4824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5C23FE09-9C88-EB99-8969-5217EE27B5E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朱贵酒店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1194D2-C691-6A5F-B1BF-5F858D6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88" y="2854006"/>
            <a:ext cx="190500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056E49-CF3D-C00B-F41F-CC4F9363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613" y="2854006"/>
            <a:ext cx="1905000" cy="381000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A968AB8-DA03-B92B-D2E1-951AE659AA8E}"/>
              </a:ext>
            </a:extLst>
          </p:cNvPr>
          <p:cNvSpPr/>
          <p:nvPr/>
        </p:nvSpPr>
        <p:spPr>
          <a:xfrm>
            <a:off x="6096000" y="1445557"/>
            <a:ext cx="3071973" cy="1849348"/>
          </a:xfrm>
          <a:prstGeom prst="wedgeRoundRectCallout">
            <a:avLst>
              <a:gd name="adj1" fmla="val 39110"/>
              <a:gd name="adj2" fmla="val 7406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26E9412A-6329-45FA-3D1D-62F71218A60F}"/>
              </a:ext>
            </a:extLst>
          </p:cNvPr>
          <p:cNvSpPr/>
          <p:nvPr/>
        </p:nvSpPr>
        <p:spPr>
          <a:xfrm>
            <a:off x="4267833" y="1432486"/>
            <a:ext cx="3071973" cy="1849348"/>
          </a:xfrm>
          <a:prstGeom prst="wedgeRoundRectCallout">
            <a:avLst>
              <a:gd name="adj1" fmla="val -45810"/>
              <a:gd name="adj2" fmla="val 77459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919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7" grpId="0" animBg="1"/>
      <p:bldP spid="27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1017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第三十九回 浔阳楼宋江吟反诗 梁山泊戴宗传假信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5C23FE09-9C88-EB99-8969-5217EE27B5E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梁山泊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1194D2-C691-6A5F-B1BF-5F858D6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4" y="2812384"/>
            <a:ext cx="1905000" cy="381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056E49-CF3D-C00B-F41F-CC4F9363D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124" y="2812384"/>
            <a:ext cx="1905000" cy="381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11245E-7B9C-1C4C-C51B-2C33B453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30" y="2721763"/>
            <a:ext cx="1905000" cy="3810000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213CFF4-155A-689B-C6E7-6B6B7C9D2B3E}"/>
              </a:ext>
            </a:extLst>
          </p:cNvPr>
          <p:cNvSpPr/>
          <p:nvPr/>
        </p:nvSpPr>
        <p:spPr>
          <a:xfrm>
            <a:off x="3756576" y="1325413"/>
            <a:ext cx="3071973" cy="1849348"/>
          </a:xfrm>
          <a:prstGeom prst="wedgeRoundRectCallout">
            <a:avLst>
              <a:gd name="adj1" fmla="val 39110"/>
              <a:gd name="adj2" fmla="val 7406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C995B2-E5C5-1F87-D243-9B6114B97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8219" y="2721763"/>
            <a:ext cx="1905000" cy="381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A7E75D-F350-31E4-3F5A-787AA03ED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4336" y="2720789"/>
            <a:ext cx="1905000" cy="3810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D4DDC5B0-9A43-499B-82E5-E43114FFBA1F}"/>
              </a:ext>
            </a:extLst>
          </p:cNvPr>
          <p:cNvGrpSpPr/>
          <p:nvPr/>
        </p:nvGrpSpPr>
        <p:grpSpPr>
          <a:xfrm>
            <a:off x="1561650" y="2421104"/>
            <a:ext cx="1749490" cy="1192307"/>
            <a:chOff x="2776123" y="2595622"/>
            <a:chExt cx="1749490" cy="1192307"/>
          </a:xfrm>
          <a:solidFill>
            <a:srgbClr val="F7EEB7"/>
          </a:solidFill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EAB9946-F70A-36B9-7317-2825BFB17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35" b="15735"/>
            <a:stretch/>
          </p:blipFill>
          <p:spPr>
            <a:xfrm>
              <a:off x="2776123" y="2595622"/>
              <a:ext cx="869907" cy="11923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5D8C51-00A9-C7E2-6725-1B8665EAD798}"/>
                </a:ext>
              </a:extLst>
            </p:cNvPr>
            <p:cNvSpPr txBox="1"/>
            <p:nvPr/>
          </p:nvSpPr>
          <p:spPr>
            <a:xfrm>
              <a:off x="3642038" y="2782211"/>
              <a:ext cx="883575" cy="8309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宋体" panose="02010600040101010101" pitchFamily="2" charset="-122"/>
                  <a:ea typeface="华文宋体" panose="02010600040101010101" pitchFamily="2" charset="-122"/>
                </a:rPr>
                <a:t>+1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2D9385C-E6FF-8DB0-F4DE-122335A0A223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683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71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 梁山泊好汉劫法场 白龙庙英雄小聚义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25172D-6A4C-8B83-BC11-8CAAB4FEE62A}"/>
              </a:ext>
            </a:extLst>
          </p:cNvPr>
          <p:cNvCxnSpPr>
            <a:cxnSpLocks/>
          </p:cNvCxnSpPr>
          <p:nvPr/>
        </p:nvCxnSpPr>
        <p:spPr>
          <a:xfrm>
            <a:off x="9580624" y="6021530"/>
            <a:ext cx="1293800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E9FCC-48DB-AC5E-5698-52826FF84839}"/>
              </a:ext>
            </a:extLst>
          </p:cNvPr>
          <p:cNvSpPr txBox="1"/>
          <p:nvPr/>
        </p:nvSpPr>
        <p:spPr>
          <a:xfrm>
            <a:off x="10874424" y="5754506"/>
            <a:ext cx="922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宋江</a:t>
            </a:r>
            <a:endParaRPr lang="zh-CN" altLang="en-US" sz="3600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430480-983F-36F1-0CC8-CB1D03423CEC}"/>
              </a:ext>
            </a:extLst>
          </p:cNvPr>
          <p:cNvCxnSpPr>
            <a:cxnSpLocks/>
          </p:cNvCxnSpPr>
          <p:nvPr/>
        </p:nvCxnSpPr>
        <p:spPr>
          <a:xfrm>
            <a:off x="9580624" y="6544750"/>
            <a:ext cx="1293800" cy="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21464CF-EBDE-5CE6-6278-006574A45114}"/>
              </a:ext>
            </a:extLst>
          </p:cNvPr>
          <p:cNvSpPr txBox="1"/>
          <p:nvPr/>
        </p:nvSpPr>
        <p:spPr>
          <a:xfrm>
            <a:off x="10874424" y="6277726"/>
            <a:ext cx="128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梁山泊</a:t>
            </a:r>
            <a:endParaRPr lang="zh-CN" altLang="en-US" sz="3600" dirty="0"/>
          </a:p>
        </p:txBody>
      </p:sp>
      <p:cxnSp>
        <p:nvCxnSpPr>
          <p:cNvPr id="2" name="连接符: 肘形 1">
            <a:extLst>
              <a:ext uri="{FF2B5EF4-FFF2-40B4-BE49-F238E27FC236}">
                <a16:creationId xmlns:a16="http://schemas.microsoft.com/office/drawing/2014/main" id="{64C2C2E3-B6E5-A8C2-40FB-1B63C2BB8321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3813652" y="2053094"/>
            <a:ext cx="1458255" cy="1375906"/>
          </a:xfrm>
          <a:prstGeom prst="bentConnector3">
            <a:avLst>
              <a:gd name="adj1" fmla="val 50000"/>
            </a:avLst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AB40873-3CF7-6E18-C527-EB74A1B5BD9B}"/>
              </a:ext>
            </a:extLst>
          </p:cNvPr>
          <p:cNvSpPr/>
          <p:nvPr/>
        </p:nvSpPr>
        <p:spPr>
          <a:xfrm>
            <a:off x="900122" y="2752955"/>
            <a:ext cx="2913530" cy="135209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梁山泊</a:t>
            </a:r>
            <a:endParaRPr lang="zh-CN" altLang="en-US" sz="4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FA57FCA-C402-9D1F-37E8-D50B4F92989D}"/>
              </a:ext>
            </a:extLst>
          </p:cNvPr>
          <p:cNvGrpSpPr/>
          <p:nvPr/>
        </p:nvGrpSpPr>
        <p:grpSpPr>
          <a:xfrm>
            <a:off x="5249084" y="1671222"/>
            <a:ext cx="5849222" cy="3515556"/>
            <a:chOff x="6206068" y="4669102"/>
            <a:chExt cx="2984503" cy="183171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5B7DE04-E6D7-0927-CE7E-4CCFDAF67CCC}"/>
                </a:ext>
              </a:extLst>
            </p:cNvPr>
            <p:cNvGrpSpPr/>
            <p:nvPr/>
          </p:nvGrpSpPr>
          <p:grpSpPr>
            <a:xfrm>
              <a:off x="6206068" y="4669102"/>
              <a:ext cx="2984503" cy="1831715"/>
              <a:chOff x="5374214" y="4668572"/>
              <a:chExt cx="2984503" cy="1831715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06FD3AE8-ADE4-05F7-6E3B-917A75161468}"/>
                  </a:ext>
                </a:extLst>
              </p:cNvPr>
              <p:cNvGrpSpPr/>
              <p:nvPr/>
            </p:nvGrpSpPr>
            <p:grpSpPr>
              <a:xfrm>
                <a:off x="5374214" y="4668572"/>
                <a:ext cx="2984503" cy="1831715"/>
                <a:chOff x="8189380" y="4672010"/>
                <a:chExt cx="2984503" cy="1831715"/>
              </a:xfrm>
            </p:grpSpPr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8E48561-BC0E-3A17-73BA-44900331D257}"/>
                    </a:ext>
                  </a:extLst>
                </p:cNvPr>
                <p:cNvSpPr/>
                <p:nvPr/>
              </p:nvSpPr>
              <p:spPr>
                <a:xfrm>
                  <a:off x="8189380" y="4672010"/>
                  <a:ext cx="2984503" cy="1500189"/>
                </a:xfrm>
                <a:prstGeom prst="roundRect">
                  <a:avLst>
                    <a:gd name="adj" fmla="val 1441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6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</a:t>
                  </a:r>
                  <a:endParaRPr lang="zh-CN" altLang="en-US" sz="4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C0B76267-FD80-7005-38BF-0B85AA5702F6}"/>
                    </a:ext>
                  </a:extLst>
                </p:cNvPr>
                <p:cNvSpPr/>
                <p:nvPr/>
              </p:nvSpPr>
              <p:spPr>
                <a:xfrm>
                  <a:off x="8189380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6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琵琶亭</a:t>
                  </a:r>
                  <a:endPara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F54FE91-D628-7345-9692-56762FFB28CF}"/>
                    </a:ext>
                  </a:extLst>
                </p:cNvPr>
                <p:cNvSpPr/>
                <p:nvPr/>
              </p:nvSpPr>
              <p:spPr>
                <a:xfrm>
                  <a:off x="8312149" y="6172199"/>
                  <a:ext cx="821260" cy="331526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6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码头</a:t>
                  </a:r>
                  <a:endPara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E5F0A4BF-97F6-1846-8D4E-CEAC8AB2A498}"/>
                    </a:ext>
                  </a:extLst>
                </p:cNvPr>
                <p:cNvSpPr/>
                <p:nvPr/>
              </p:nvSpPr>
              <p:spPr>
                <a:xfrm>
                  <a:off x="10107085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6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浔阳楼</a:t>
                  </a:r>
                  <a:endPara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B7C70950-022A-BFD4-7615-EC86707606B8}"/>
                    </a:ext>
                  </a:extLst>
                </p:cNvPr>
                <p:cNvSpPr/>
                <p:nvPr/>
              </p:nvSpPr>
              <p:spPr>
                <a:xfrm>
                  <a:off x="9753600" y="4672010"/>
                  <a:ext cx="1420283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6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江州府</a:t>
                  </a:r>
                  <a:endPara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B115E07D-734E-0C5D-1132-7FDEC05824EF}"/>
                  </a:ext>
                </a:extLst>
              </p:cNvPr>
              <p:cNvSpPr/>
              <p:nvPr/>
            </p:nvSpPr>
            <p:spPr>
              <a:xfrm>
                <a:off x="5385859" y="4668572"/>
                <a:ext cx="932384" cy="397934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6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法场</a:t>
                </a:r>
                <a:endParaRPr lang="zh-CN" altLang="en-US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B043C12-96CD-503C-4DA2-D52E41E6D79E}"/>
                </a:ext>
              </a:extLst>
            </p:cNvPr>
            <p:cNvSpPr/>
            <p:nvPr/>
          </p:nvSpPr>
          <p:spPr>
            <a:xfrm>
              <a:off x="7164921" y="5778494"/>
              <a:ext cx="1066797" cy="39793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白龙庙</a:t>
              </a:r>
              <a:endPara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3503F6C-4B4A-CD97-7B85-41913FB4FB8E}"/>
              </a:ext>
            </a:extLst>
          </p:cNvPr>
          <p:cNvCxnSpPr>
            <a:cxnSpLocks/>
            <a:stCxn id="33" idx="1"/>
            <a:endCxn id="18" idx="3"/>
          </p:cNvCxnSpPr>
          <p:nvPr/>
        </p:nvCxnSpPr>
        <p:spPr>
          <a:xfrm flipH="1">
            <a:off x="7099253" y="2053094"/>
            <a:ext cx="121549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E41DD1A4-A90E-1F95-6B92-330B73584FF9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 rot="16200000" flipH="1">
            <a:off x="6496897" y="2123647"/>
            <a:ext cx="1365480" cy="1988115"/>
          </a:xfrm>
          <a:prstGeom prst="bentConnector3">
            <a:avLst>
              <a:gd name="adj1" fmla="val 50000"/>
            </a:avLst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23249"/>
      </p:ext>
    </p:extLst>
  </p:cSld>
  <p:clrMapOvr>
    <a:masterClrMapping/>
  </p:clrMapOvr>
  <p:transition spd="slow">
    <p:push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71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 梁山泊好汉劫法场 白龙庙英雄小聚义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ABD993F-103D-05A3-415E-0223ECD0396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江州府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54EEA3-A9A1-D51F-F9BD-F3DA0A4F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27" y="2941704"/>
            <a:ext cx="1905000" cy="381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B8126F-D88B-75F0-6FDC-631C774D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982" y="2941704"/>
            <a:ext cx="1905000" cy="3810000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EA17170-BAB6-3B5C-63E9-AD7A67C2DEB5}"/>
              </a:ext>
            </a:extLst>
          </p:cNvPr>
          <p:cNvSpPr/>
          <p:nvPr/>
        </p:nvSpPr>
        <p:spPr>
          <a:xfrm>
            <a:off x="6087492" y="1671123"/>
            <a:ext cx="3071973" cy="1849348"/>
          </a:xfrm>
          <a:prstGeom prst="wedgeRoundRectCallout">
            <a:avLst>
              <a:gd name="adj1" fmla="val 39110"/>
              <a:gd name="adj2" fmla="val 7406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F77354BB-4B46-DF84-04C4-AAC78C315469}"/>
              </a:ext>
            </a:extLst>
          </p:cNvPr>
          <p:cNvSpPr/>
          <p:nvPr/>
        </p:nvSpPr>
        <p:spPr>
          <a:xfrm>
            <a:off x="3158133" y="1481168"/>
            <a:ext cx="3071973" cy="1849348"/>
          </a:xfrm>
          <a:prstGeom prst="wedgeRoundRectCallout">
            <a:avLst>
              <a:gd name="adj1" fmla="val -40266"/>
              <a:gd name="adj2" fmla="val 760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9BB9387-25E2-5C85-B7C5-97A4D103DC17}"/>
              </a:ext>
            </a:extLst>
          </p:cNvPr>
          <p:cNvGrpSpPr/>
          <p:nvPr/>
        </p:nvGrpSpPr>
        <p:grpSpPr>
          <a:xfrm>
            <a:off x="3402154" y="2694084"/>
            <a:ext cx="1749490" cy="1192307"/>
            <a:chOff x="2776123" y="2595622"/>
            <a:chExt cx="1749490" cy="1192307"/>
          </a:xfrm>
          <a:solidFill>
            <a:srgbClr val="F7EEB7"/>
          </a:solidFill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3442C1A-03C4-95ED-1E33-1D6B2F23C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35" b="15735"/>
            <a:stretch/>
          </p:blipFill>
          <p:spPr>
            <a:xfrm>
              <a:off x="2776123" y="2595622"/>
              <a:ext cx="869907" cy="11923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68F36EF-F2AE-3694-B25B-8FD4D6A77F80}"/>
                </a:ext>
              </a:extLst>
            </p:cNvPr>
            <p:cNvSpPr txBox="1"/>
            <p:nvPr/>
          </p:nvSpPr>
          <p:spPr>
            <a:xfrm>
              <a:off x="3642038" y="2782211"/>
              <a:ext cx="883575" cy="83099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宋体" panose="02010600040101010101" pitchFamily="2" charset="-122"/>
                  <a:ea typeface="华文宋体" panose="02010600040101010101" pitchFamily="2" charset="-122"/>
                </a:rPr>
                <a:t>+1</a:t>
              </a:r>
              <a:endPara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C7FCFCC4-3AE2-50E9-B524-F2D448B40BCA}"/>
              </a:ext>
            </a:extLst>
          </p:cNvPr>
          <p:cNvSpPr/>
          <p:nvPr/>
        </p:nvSpPr>
        <p:spPr>
          <a:xfrm>
            <a:off x="3209061" y="1706665"/>
            <a:ext cx="3071973" cy="1849348"/>
          </a:xfrm>
          <a:prstGeom prst="wedgeRoundRectCallout">
            <a:avLst>
              <a:gd name="adj1" fmla="val -40266"/>
              <a:gd name="adj2" fmla="val 760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8E392CF0-23EA-57DE-C148-64F5112A5AC3}"/>
              </a:ext>
            </a:extLst>
          </p:cNvPr>
          <p:cNvSpPr/>
          <p:nvPr/>
        </p:nvSpPr>
        <p:spPr>
          <a:xfrm>
            <a:off x="6138420" y="1832072"/>
            <a:ext cx="3071973" cy="1849348"/>
          </a:xfrm>
          <a:prstGeom prst="wedgeRoundRectCallout">
            <a:avLst>
              <a:gd name="adj1" fmla="val 39110"/>
              <a:gd name="adj2" fmla="val 74066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!!!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0CFDA04-69B3-E92C-02E0-A265CF330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211" y="2987794"/>
            <a:ext cx="1905000" cy="3810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EB07C041-DBCA-FB1A-FDE3-56B513C59840}"/>
              </a:ext>
            </a:extLst>
          </p:cNvPr>
          <p:cNvGrpSpPr/>
          <p:nvPr/>
        </p:nvGrpSpPr>
        <p:grpSpPr>
          <a:xfrm>
            <a:off x="3761233" y="3090362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BBF8598-6643-F1DF-E616-D476589E729A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4192AD-C2DB-BC65-75F5-6008B36B2B02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AF17664-1416-3EC5-71D5-270E15F86749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93F14A-DE11-DDA4-1ED4-BA7AA63B3138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325FEE5-38C7-A068-780A-341A40F247D4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F1BB6F3-E24D-7533-9601-D427F86DDF4A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0A41CD0-05A7-646F-672A-46B8079AD60D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1C29678-B08E-03E2-AE44-F96C982B75D1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F161585-2677-B2A8-A1EA-41A5924AFE5F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707FB12-63E0-5792-FD68-7D68D4301955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7FEF1BB-4638-569D-B4C7-7F5B783F1FD6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47DE10A-01FB-5C3B-61E1-CB66E8A987AC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789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5" grpId="0" animBg="1"/>
      <p:bldP spid="15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0C5736-9491-E4BE-CCD2-DEF040938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155" y="1930810"/>
            <a:ext cx="1877533" cy="37550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BA57EB-9E1A-3413-20F4-B49E27A0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6" y="2056117"/>
            <a:ext cx="1877533" cy="3755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1884273" y="2374616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6482487-77E5-1028-0C29-BA56D8515AA6}"/>
              </a:ext>
            </a:extLst>
          </p:cNvPr>
          <p:cNvSpPr/>
          <p:nvPr/>
        </p:nvSpPr>
        <p:spPr>
          <a:xfrm>
            <a:off x="4130637" y="1131443"/>
            <a:ext cx="3071973" cy="1849348"/>
          </a:xfrm>
          <a:prstGeom prst="wedgeRoundRectCallout">
            <a:avLst>
              <a:gd name="adj1" fmla="val -71335"/>
              <a:gd name="adj2" fmla="val 59168"/>
              <a:gd name="adj3" fmla="val 16667"/>
            </a:avLst>
          </a:prstGeom>
          <a:noFill/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747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71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 梁山泊好汉劫法场 白龙庙英雄小聚义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ABD993F-103D-05A3-415E-0223ECD0396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市曹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0CFDA04-69B3-E92C-02E0-A265CF33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27" y="2812384"/>
            <a:ext cx="1905000" cy="3810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EB07C041-DBCA-FB1A-FDE3-56B513C59840}"/>
              </a:ext>
            </a:extLst>
          </p:cNvPr>
          <p:cNvGrpSpPr/>
          <p:nvPr/>
        </p:nvGrpSpPr>
        <p:grpSpPr>
          <a:xfrm>
            <a:off x="4502149" y="2914952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BBF8598-6643-F1DF-E616-D476589E729A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4192AD-C2DB-BC65-75F5-6008B36B2B02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AF17664-1416-3EC5-71D5-270E15F86749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993F14A-DE11-DDA4-1ED4-BA7AA63B3138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325FEE5-38C7-A068-780A-341A40F247D4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F1BB6F3-E24D-7533-9601-D427F86DDF4A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0A41CD0-05A7-646F-672A-46B8079AD60D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1C29678-B08E-03E2-AE44-F96C982B75D1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F161585-2677-B2A8-A1EA-41A5924AFE5F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707FB12-63E0-5792-FD68-7D68D4301955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7FEF1BB-4638-569D-B4C7-7F5B783F1FD6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47DE10A-01FB-5C3B-61E1-CB66E8A987AC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5393710-F751-8953-8E68-C582FAB7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3025" y="3202883"/>
            <a:ext cx="3461292" cy="304200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51332F1-671E-C511-5B34-9E52C800691D}"/>
              </a:ext>
            </a:extLst>
          </p:cNvPr>
          <p:cNvGrpSpPr/>
          <p:nvPr/>
        </p:nvGrpSpPr>
        <p:grpSpPr>
          <a:xfrm>
            <a:off x="85193" y="2921453"/>
            <a:ext cx="4416956" cy="3604864"/>
            <a:chOff x="7317844" y="2914952"/>
            <a:chExt cx="4416956" cy="3604864"/>
          </a:xfrm>
          <a:solidFill>
            <a:schemeClr val="bg1">
              <a:alpha val="7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AD5E8C1-D306-4EE1-ABE0-AFC99F83746E}"/>
                </a:ext>
              </a:extLst>
            </p:cNvPr>
            <p:cNvSpPr/>
            <p:nvPr/>
          </p:nvSpPr>
          <p:spPr>
            <a:xfrm>
              <a:off x="7317844" y="2914952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EFC125D-3790-FCA1-DFC4-D2CBFE640519}"/>
                </a:ext>
              </a:extLst>
            </p:cNvPr>
            <p:cNvSpPr/>
            <p:nvPr/>
          </p:nvSpPr>
          <p:spPr>
            <a:xfrm>
              <a:off x="7317844" y="6314680"/>
              <a:ext cx="4416956" cy="205136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877CC3C-CCA3-0D7C-81CC-563C93A85D73}"/>
                </a:ext>
              </a:extLst>
            </p:cNvPr>
            <p:cNvSpPr/>
            <p:nvPr/>
          </p:nvSpPr>
          <p:spPr>
            <a:xfrm>
              <a:off x="751088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C111AD-4C49-1BE0-2548-566F27279DD5}"/>
                </a:ext>
              </a:extLst>
            </p:cNvPr>
            <p:cNvSpPr/>
            <p:nvPr/>
          </p:nvSpPr>
          <p:spPr>
            <a:xfrm>
              <a:off x="793496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1124E81-A995-B80D-EA80-AF62CA60167D}"/>
                </a:ext>
              </a:extLst>
            </p:cNvPr>
            <p:cNvSpPr/>
            <p:nvPr/>
          </p:nvSpPr>
          <p:spPr>
            <a:xfrm>
              <a:off x="878311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5CCCC66-A61F-A188-B6D2-6271EF723FCE}"/>
                </a:ext>
              </a:extLst>
            </p:cNvPr>
            <p:cNvSpPr/>
            <p:nvPr/>
          </p:nvSpPr>
          <p:spPr>
            <a:xfrm>
              <a:off x="835903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5825341-13C8-8E05-1CF2-8A691F45EB8C}"/>
                </a:ext>
              </a:extLst>
            </p:cNvPr>
            <p:cNvSpPr/>
            <p:nvPr/>
          </p:nvSpPr>
          <p:spPr>
            <a:xfrm>
              <a:off x="920718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56ABEA-64FF-C64C-3206-3A8BB73CC726}"/>
                </a:ext>
              </a:extLst>
            </p:cNvPr>
            <p:cNvSpPr/>
            <p:nvPr/>
          </p:nvSpPr>
          <p:spPr>
            <a:xfrm>
              <a:off x="9634232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F1CBE70-DFC2-3DD8-7BC7-6C42CE93225A}"/>
                </a:ext>
              </a:extLst>
            </p:cNvPr>
            <p:cNvSpPr/>
            <p:nvPr/>
          </p:nvSpPr>
          <p:spPr>
            <a:xfrm>
              <a:off x="10061276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52035D6-AB54-D5E0-494F-0AC9D912785A}"/>
                </a:ext>
              </a:extLst>
            </p:cNvPr>
            <p:cNvSpPr/>
            <p:nvPr/>
          </p:nvSpPr>
          <p:spPr>
            <a:xfrm>
              <a:off x="10488320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5EB7C2F-8EDF-2E82-C00B-CD17A4B1EA65}"/>
                </a:ext>
              </a:extLst>
            </p:cNvPr>
            <p:cNvSpPr/>
            <p:nvPr/>
          </p:nvSpPr>
          <p:spPr>
            <a:xfrm>
              <a:off x="10915364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D558104-A8EF-281B-EDD9-F27EBD67EFC5}"/>
                </a:ext>
              </a:extLst>
            </p:cNvPr>
            <p:cNvSpPr/>
            <p:nvPr/>
          </p:nvSpPr>
          <p:spPr>
            <a:xfrm>
              <a:off x="11342408" y="3120088"/>
              <a:ext cx="231036" cy="3194592"/>
            </a:xfrm>
            <a:prstGeom prst="rect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B8D44859-0757-CFA8-449B-F24F8CED388E}"/>
              </a:ext>
            </a:extLst>
          </p:cNvPr>
          <p:cNvSpPr txBox="1"/>
          <p:nvPr/>
        </p:nvSpPr>
        <p:spPr>
          <a:xfrm>
            <a:off x="9010323" y="2767280"/>
            <a:ext cx="3262432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众好汉</a:t>
            </a:r>
          </a:p>
        </p:txBody>
      </p:sp>
    </p:spTree>
    <p:extLst>
      <p:ext uri="{BB962C8B-B14F-4D97-AF65-F5344CB8AC3E}">
        <p14:creationId xmlns:p14="http://schemas.microsoft.com/office/powerpoint/2010/main" val="21907720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971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 梁山泊好汉劫法场 白龙庙英雄小聚义</a:t>
            </a:r>
          </a:p>
        </p:txBody>
      </p:sp>
      <p:sp>
        <p:nvSpPr>
          <p:cNvPr id="3" name="带形: 上凸 2">
            <a:extLst>
              <a:ext uri="{FF2B5EF4-FFF2-40B4-BE49-F238E27FC236}">
                <a16:creationId xmlns:a16="http://schemas.microsoft.com/office/drawing/2014/main" id="{7ABD993F-103D-05A3-415E-0223ECD0396A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白龙庙</a:t>
            </a:r>
            <a:endParaRPr lang="en-US" altLang="zh-CN" sz="72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20CFDA04-69B3-E92C-02E0-A265CF33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023" y="2852057"/>
            <a:ext cx="1905000" cy="381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5393710-F751-8953-8E68-C582FAB7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3025" y="3202883"/>
            <a:ext cx="3461292" cy="304200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8D44859-0757-CFA8-449B-F24F8CED388E}"/>
              </a:ext>
            </a:extLst>
          </p:cNvPr>
          <p:cNvSpPr txBox="1"/>
          <p:nvPr/>
        </p:nvSpPr>
        <p:spPr>
          <a:xfrm>
            <a:off x="8072256" y="3904342"/>
            <a:ext cx="3262432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众好汉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9BDAA9C-EB36-3D9B-0BF3-DE4F0D257B36}"/>
              </a:ext>
            </a:extLst>
          </p:cNvPr>
          <p:cNvSpPr/>
          <p:nvPr/>
        </p:nvSpPr>
        <p:spPr>
          <a:xfrm>
            <a:off x="6196742" y="1396710"/>
            <a:ext cx="3071973" cy="1849348"/>
          </a:xfrm>
          <a:prstGeom prst="wedgeRoundRectCallout">
            <a:avLst>
              <a:gd name="adj1" fmla="val -40266"/>
              <a:gd name="adj2" fmla="val 76005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AA9C6AB-E5E0-04C9-EB7E-A784B9738640}"/>
              </a:ext>
            </a:extLst>
          </p:cNvPr>
          <p:cNvSpPr/>
          <p:nvPr/>
        </p:nvSpPr>
        <p:spPr>
          <a:xfrm>
            <a:off x="8101742" y="1625599"/>
            <a:ext cx="3071973" cy="1849348"/>
          </a:xfrm>
          <a:prstGeom prst="wedgeRoundRectCallout">
            <a:avLst>
              <a:gd name="adj1" fmla="val 35024"/>
              <a:gd name="adj2" fmla="val 84730"/>
              <a:gd name="adj3" fmla="val 16667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solidFill>
                  <a:schemeClr val="tx1"/>
                </a:solidFill>
                <a:sym typeface="Wingdings" panose="05000000000000000000" pitchFamily="2" charset="2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A244675-D4BB-35D7-737D-E7FBB0ECA049}"/>
              </a:ext>
            </a:extLst>
          </p:cNvPr>
          <p:cNvSpPr/>
          <p:nvPr/>
        </p:nvSpPr>
        <p:spPr>
          <a:xfrm>
            <a:off x="1" y="6024282"/>
            <a:ext cx="4652682" cy="822712"/>
          </a:xfrm>
          <a:prstGeom prst="rightArrow">
            <a:avLst/>
          </a:prstGeom>
          <a:solidFill>
            <a:srgbClr val="F7EEB7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Century Gothic" panose="020B0502020202020204" pitchFamily="34" charset="0"/>
              </a:rPr>
              <a:t>To be continued…</a:t>
            </a:r>
            <a:endParaRPr lang="zh-CN" alt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694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DFDB2BA4-89C0-BFE9-6DC5-867DC960209C}"/>
              </a:ext>
            </a:extLst>
          </p:cNvPr>
          <p:cNvCxnSpPr>
            <a:cxnSpLocks/>
            <a:stCxn id="24" idx="2"/>
            <a:endCxn id="39" idx="1"/>
          </p:cNvCxnSpPr>
          <p:nvPr/>
        </p:nvCxnSpPr>
        <p:spPr>
          <a:xfrm rot="5400000" flipH="1" flipV="1">
            <a:off x="5163214" y="3845056"/>
            <a:ext cx="31486" cy="2077512"/>
          </a:xfrm>
          <a:prstGeom prst="bentConnector4">
            <a:avLst>
              <a:gd name="adj1" fmla="val -1348352"/>
              <a:gd name="adj2" fmla="val 74452"/>
            </a:avLst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B06329-4A43-4109-88F6-2E519FDED277}"/>
              </a:ext>
            </a:extLst>
          </p:cNvPr>
          <p:cNvSpPr/>
          <p:nvPr/>
        </p:nvSpPr>
        <p:spPr>
          <a:xfrm>
            <a:off x="592667" y="965201"/>
            <a:ext cx="2032000" cy="939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孟州牢城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213B2178-E2AB-31A6-59F7-B760F71E3A86}"/>
              </a:ext>
            </a:extLst>
          </p:cNvPr>
          <p:cNvSpPr/>
          <p:nvPr/>
        </p:nvSpPr>
        <p:spPr>
          <a:xfrm>
            <a:off x="1016000" y="406401"/>
            <a:ext cx="1185333" cy="558800"/>
          </a:xfrm>
          <a:prstGeom prst="round2Same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快活林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BE09B5-1377-75E9-6F92-873D008B5C9D}"/>
              </a:ext>
            </a:extLst>
          </p:cNvPr>
          <p:cNvGrpSpPr/>
          <p:nvPr/>
        </p:nvGrpSpPr>
        <p:grpSpPr>
          <a:xfrm>
            <a:off x="3124201" y="965201"/>
            <a:ext cx="2032000" cy="939800"/>
            <a:chOff x="4792134" y="965201"/>
            <a:chExt cx="2032000" cy="9398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9113E7F-BD45-4DCF-470C-354BCE76A1D9}"/>
                </a:ext>
              </a:extLst>
            </p:cNvPr>
            <p:cNvSpPr/>
            <p:nvPr/>
          </p:nvSpPr>
          <p:spPr>
            <a:xfrm>
              <a:off x="4792134" y="965201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张都监宅</a:t>
              </a:r>
              <a:endParaRPr lang="en-US" altLang="zh-CN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8BCBAAC-FEB7-B130-7614-2EFF26157007}"/>
                </a:ext>
              </a:extLst>
            </p:cNvPr>
            <p:cNvSpPr/>
            <p:nvPr/>
          </p:nvSpPr>
          <p:spPr>
            <a:xfrm>
              <a:off x="4792134" y="1507067"/>
              <a:ext cx="1066798" cy="397934"/>
            </a:xfrm>
            <a:prstGeom prst="roundRect">
              <a:avLst>
                <a:gd name="adj" fmla="val 4148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鸳鸯楼</a:t>
              </a:r>
              <a:endParaRPr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532234B-224A-7551-2619-ACFF93336BEE}"/>
              </a:ext>
            </a:extLst>
          </p:cNvPr>
          <p:cNvSpPr/>
          <p:nvPr/>
        </p:nvSpPr>
        <p:spPr>
          <a:xfrm>
            <a:off x="5810256" y="1042657"/>
            <a:ext cx="1354665" cy="5164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死囚牢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1A88A6C-2D4D-DE5E-390D-52E51F4DE314}"/>
              </a:ext>
            </a:extLst>
          </p:cNvPr>
          <p:cNvSpPr/>
          <p:nvPr/>
        </p:nvSpPr>
        <p:spPr>
          <a:xfrm>
            <a:off x="5810256" y="221392"/>
            <a:ext cx="1354665" cy="51646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飞云浦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D6424B1-2C42-17CC-F494-9DFA2621DDA6}"/>
              </a:ext>
            </a:extLst>
          </p:cNvPr>
          <p:cNvSpPr/>
          <p:nvPr/>
        </p:nvSpPr>
        <p:spPr>
          <a:xfrm>
            <a:off x="592665" y="2489200"/>
            <a:ext cx="2032000" cy="939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十字坡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0BE639-7645-17F1-4200-6DEE87BFB330}"/>
              </a:ext>
            </a:extLst>
          </p:cNvPr>
          <p:cNvSpPr/>
          <p:nvPr/>
        </p:nvSpPr>
        <p:spPr>
          <a:xfrm>
            <a:off x="3560234" y="2365903"/>
            <a:ext cx="1430866" cy="59319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蜈蚣岭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小坟庵</a:t>
            </a:r>
            <a:endParaRPr lang="zh-CN" altLang="en-US" sz="12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BDFC628-2A23-F9D6-0A30-0AED44378A87}"/>
              </a:ext>
            </a:extLst>
          </p:cNvPr>
          <p:cNvSpPr/>
          <p:nvPr/>
        </p:nvSpPr>
        <p:spPr>
          <a:xfrm>
            <a:off x="5926669" y="1993372"/>
            <a:ext cx="1371599" cy="5418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村酒店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A0DF8B5-6A2D-6883-EDB9-C6E8128D2816}"/>
              </a:ext>
            </a:extLst>
          </p:cNvPr>
          <p:cNvSpPr/>
          <p:nvPr/>
        </p:nvSpPr>
        <p:spPr>
          <a:xfrm>
            <a:off x="8294156" y="428226"/>
            <a:ext cx="2032000" cy="939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孔太公庄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F31D12-38CE-07F3-7535-D4F1F1327E2C}"/>
              </a:ext>
            </a:extLst>
          </p:cNvPr>
          <p:cNvSpPr/>
          <p:nvPr/>
        </p:nvSpPr>
        <p:spPr>
          <a:xfrm>
            <a:off x="10735735" y="700621"/>
            <a:ext cx="1320800" cy="548213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二龙山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4F518F-46ED-A03C-0D9A-62F5F9E87FC7}"/>
              </a:ext>
            </a:extLst>
          </p:cNvPr>
          <p:cNvGrpSpPr/>
          <p:nvPr/>
        </p:nvGrpSpPr>
        <p:grpSpPr>
          <a:xfrm>
            <a:off x="8293104" y="2139552"/>
            <a:ext cx="2032000" cy="2091265"/>
            <a:chOff x="6866469" y="5585880"/>
            <a:chExt cx="2032000" cy="209126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2A01C2A-B33F-A85F-162D-00F71066C0B0}"/>
                </a:ext>
              </a:extLst>
            </p:cNvPr>
            <p:cNvSpPr/>
            <p:nvPr/>
          </p:nvSpPr>
          <p:spPr>
            <a:xfrm>
              <a:off x="6866469" y="5585880"/>
              <a:ext cx="2032000" cy="9398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清风山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4B140A8-A5ED-6E12-82E1-5587E53EBE66}"/>
                </a:ext>
              </a:extLst>
            </p:cNvPr>
            <p:cNvGrpSpPr/>
            <p:nvPr/>
          </p:nvGrpSpPr>
          <p:grpSpPr>
            <a:xfrm>
              <a:off x="6866469" y="6525680"/>
              <a:ext cx="2032000" cy="1151465"/>
              <a:chOff x="7095066" y="4847166"/>
              <a:chExt cx="2032000" cy="1151465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660F3B4-1179-3EB3-4AFB-02769EF575EC}"/>
                  </a:ext>
                </a:extLst>
              </p:cNvPr>
              <p:cNvSpPr/>
              <p:nvPr/>
            </p:nvSpPr>
            <p:spPr>
              <a:xfrm>
                <a:off x="7095066" y="4847166"/>
                <a:ext cx="2032000" cy="115146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清风镇</a:t>
                </a:r>
                <a:endParaRPr lang="en-US" altLang="zh-CN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0F854837-E277-F7D4-3DEC-67044CD37768}"/>
                  </a:ext>
                </a:extLst>
              </p:cNvPr>
              <p:cNvSpPr/>
              <p:nvPr/>
            </p:nvSpPr>
            <p:spPr>
              <a:xfrm>
                <a:off x="7095066" y="5450419"/>
                <a:ext cx="2032000" cy="548212"/>
              </a:xfrm>
              <a:prstGeom prst="roundRect">
                <a:avLst>
                  <a:gd name="adj" fmla="val 33655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清风寨</a:t>
                </a:r>
                <a:endPara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B8D948E-1FB1-B405-DE42-CA9820B7C017}"/>
              </a:ext>
            </a:extLst>
          </p:cNvPr>
          <p:cNvSpPr/>
          <p:nvPr/>
        </p:nvSpPr>
        <p:spPr>
          <a:xfrm>
            <a:off x="10841570" y="2684993"/>
            <a:ext cx="1109131" cy="54821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青州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346073C-D937-1280-5994-0117ACFB77CF}"/>
              </a:ext>
            </a:extLst>
          </p:cNvPr>
          <p:cNvSpPr/>
          <p:nvPr/>
        </p:nvSpPr>
        <p:spPr>
          <a:xfrm>
            <a:off x="5926669" y="3250667"/>
            <a:ext cx="1371599" cy="5418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对影山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419E0F4-ACFE-075B-49A4-BA91D55B8D72}"/>
              </a:ext>
            </a:extLst>
          </p:cNvPr>
          <p:cNvSpPr/>
          <p:nvPr/>
        </p:nvSpPr>
        <p:spPr>
          <a:xfrm>
            <a:off x="5926669" y="3979333"/>
            <a:ext cx="1371599" cy="5418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大酒店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DE707CE3-1113-615F-CC49-84ED013338F7}"/>
              </a:ext>
            </a:extLst>
          </p:cNvPr>
          <p:cNvSpPr/>
          <p:nvPr/>
        </p:nvSpPr>
        <p:spPr>
          <a:xfrm>
            <a:off x="3124201" y="3959755"/>
            <a:ext cx="2032000" cy="939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梁山泊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74BB3-B2B0-8F28-46C6-CF16B2EE8ABF}"/>
              </a:ext>
            </a:extLst>
          </p:cNvPr>
          <p:cNvSpPr/>
          <p:nvPr/>
        </p:nvSpPr>
        <p:spPr>
          <a:xfrm>
            <a:off x="592665" y="3959755"/>
            <a:ext cx="2032000" cy="939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郓城县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43E2C8-5BFB-3EC5-E866-22C864E9DC80}"/>
              </a:ext>
            </a:extLst>
          </p:cNvPr>
          <p:cNvGrpSpPr/>
          <p:nvPr/>
        </p:nvGrpSpPr>
        <p:grpSpPr>
          <a:xfrm>
            <a:off x="1532469" y="5350933"/>
            <a:ext cx="2743198" cy="541866"/>
            <a:chOff x="2438401" y="5629278"/>
            <a:chExt cx="2743198" cy="541866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2B67100-606C-7CB1-19A8-F2B81793E1C9}"/>
                </a:ext>
              </a:extLst>
            </p:cNvPr>
            <p:cNvSpPr/>
            <p:nvPr/>
          </p:nvSpPr>
          <p:spPr>
            <a:xfrm>
              <a:off x="2438401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揭阳岭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3261FC0A-658D-AC66-5A50-7CAC3AC4C3EC}"/>
                </a:ext>
              </a:extLst>
            </p:cNvPr>
            <p:cNvSpPr/>
            <p:nvPr/>
          </p:nvSpPr>
          <p:spPr>
            <a:xfrm>
              <a:off x="3810000" y="5629278"/>
              <a:ext cx="1371599" cy="54186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揭阳镇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8D0AFA8-7200-422B-7A91-CCC920923830}"/>
              </a:ext>
            </a:extLst>
          </p:cNvPr>
          <p:cNvSpPr/>
          <p:nvPr/>
        </p:nvSpPr>
        <p:spPr>
          <a:xfrm>
            <a:off x="-220133" y="6172199"/>
            <a:ext cx="9587437" cy="54186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浔阳江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5622617-AB36-8709-549E-097780056AF3}"/>
              </a:ext>
            </a:extLst>
          </p:cNvPr>
          <p:cNvSpPr/>
          <p:nvPr/>
        </p:nvSpPr>
        <p:spPr>
          <a:xfrm>
            <a:off x="7947021" y="6442332"/>
            <a:ext cx="1420283" cy="397934"/>
          </a:xfrm>
          <a:prstGeom prst="roundRect">
            <a:avLst>
              <a:gd name="adj" fmla="val 0"/>
            </a:avLst>
          </a:prstGeom>
          <a:solidFill>
            <a:srgbClr val="F7EEB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无为军</a:t>
            </a:r>
            <a:endParaRPr lang="zh-CN" altLang="en-US" sz="1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5A35C8-4027-D96A-1821-65D905FFDF92}"/>
              </a:ext>
            </a:extLst>
          </p:cNvPr>
          <p:cNvSpPr/>
          <p:nvPr/>
        </p:nvSpPr>
        <p:spPr>
          <a:xfrm>
            <a:off x="3754967" y="3602305"/>
            <a:ext cx="770467" cy="2815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济州</a:t>
            </a:r>
            <a:endParaRPr lang="zh-CN" altLang="en-US" sz="1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927EF7F-27CB-1E74-771B-81C4B54D73A7}"/>
              </a:ext>
            </a:extLst>
          </p:cNvPr>
          <p:cNvGrpSpPr/>
          <p:nvPr/>
        </p:nvGrpSpPr>
        <p:grpSpPr>
          <a:xfrm>
            <a:off x="6206068" y="4669102"/>
            <a:ext cx="2984503" cy="1831715"/>
            <a:chOff x="6206068" y="4669102"/>
            <a:chExt cx="2984503" cy="183171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39B6CCF-2B9A-DFBD-AF07-2AF0A2A70B3B}"/>
                </a:ext>
              </a:extLst>
            </p:cNvPr>
            <p:cNvGrpSpPr/>
            <p:nvPr/>
          </p:nvGrpSpPr>
          <p:grpSpPr>
            <a:xfrm>
              <a:off x="6206068" y="4669102"/>
              <a:ext cx="2984503" cy="1831715"/>
              <a:chOff x="5374214" y="4668572"/>
              <a:chExt cx="2984503" cy="1831715"/>
            </a:xfrm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778BF7F6-B157-25D9-D0D3-5E4162CF016F}"/>
                  </a:ext>
                </a:extLst>
              </p:cNvPr>
              <p:cNvGrpSpPr/>
              <p:nvPr/>
            </p:nvGrpSpPr>
            <p:grpSpPr>
              <a:xfrm>
                <a:off x="5374214" y="4668572"/>
                <a:ext cx="2984503" cy="1831715"/>
                <a:chOff x="8189380" y="4672010"/>
                <a:chExt cx="2984503" cy="1831715"/>
              </a:xfrm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D8957A8F-06B9-2561-DB33-170D173A6A9F}"/>
                    </a:ext>
                  </a:extLst>
                </p:cNvPr>
                <p:cNvSpPr/>
                <p:nvPr/>
              </p:nvSpPr>
              <p:spPr>
                <a:xfrm>
                  <a:off x="8189380" y="4672010"/>
                  <a:ext cx="2984503" cy="1500189"/>
                </a:xfrm>
                <a:prstGeom prst="roundRect">
                  <a:avLst>
                    <a:gd name="adj" fmla="val 1441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</a:t>
                  </a:r>
                  <a:endPara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ECE0666A-A494-5AD6-D7EA-5BF8E6B95208}"/>
                    </a:ext>
                  </a:extLst>
                </p:cNvPr>
                <p:cNvSpPr/>
                <p:nvPr/>
              </p:nvSpPr>
              <p:spPr>
                <a:xfrm>
                  <a:off x="8189380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琵琶亭</a:t>
                  </a:r>
                  <a:endPara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矩形: 圆角 31">
                  <a:extLst>
                    <a:ext uri="{FF2B5EF4-FFF2-40B4-BE49-F238E27FC236}">
                      <a16:creationId xmlns:a16="http://schemas.microsoft.com/office/drawing/2014/main" id="{42A5F928-8FB6-99C3-B91C-28E1CA3E16D9}"/>
                    </a:ext>
                  </a:extLst>
                </p:cNvPr>
                <p:cNvSpPr/>
                <p:nvPr/>
              </p:nvSpPr>
              <p:spPr>
                <a:xfrm>
                  <a:off x="8312149" y="6172199"/>
                  <a:ext cx="821260" cy="331526"/>
                </a:xfrm>
                <a:prstGeom prst="roundRect">
                  <a:avLst>
                    <a:gd name="adj" fmla="val 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码头</a:t>
                  </a:r>
                  <a:endPara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矩形: 圆角 32">
                  <a:extLst>
                    <a:ext uri="{FF2B5EF4-FFF2-40B4-BE49-F238E27FC236}">
                      <a16:creationId xmlns:a16="http://schemas.microsoft.com/office/drawing/2014/main" id="{8F27E59E-1DE5-615B-A849-26B57F5BAF1B}"/>
                    </a:ext>
                  </a:extLst>
                </p:cNvPr>
                <p:cNvSpPr/>
                <p:nvPr/>
              </p:nvSpPr>
              <p:spPr>
                <a:xfrm>
                  <a:off x="10107085" y="5774265"/>
                  <a:ext cx="1066798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浔阳楼</a:t>
                  </a:r>
                  <a:endPara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8DD16909-A70A-2C36-C161-919A6DBD3BF5}"/>
                    </a:ext>
                  </a:extLst>
                </p:cNvPr>
                <p:cNvSpPr/>
                <p:nvPr/>
              </p:nvSpPr>
              <p:spPr>
                <a:xfrm>
                  <a:off x="9753600" y="4672010"/>
                  <a:ext cx="1420283" cy="397934"/>
                </a:xfrm>
                <a:prstGeom prst="roundRect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dirty="0">
                      <a:solidFill>
                        <a:schemeClr val="tx1"/>
                      </a:solidFill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江州府</a:t>
                  </a:r>
                  <a:endPara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71E081A2-999E-4106-0F17-A6C501808A96}"/>
                  </a:ext>
                </a:extLst>
              </p:cNvPr>
              <p:cNvSpPr/>
              <p:nvPr/>
            </p:nvSpPr>
            <p:spPr>
              <a:xfrm>
                <a:off x="5385859" y="4668572"/>
                <a:ext cx="932384" cy="397934"/>
              </a:xfrm>
              <a:prstGeom prst="roundRect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法场</a:t>
                </a:r>
                <a:endParaRPr lang="zh-CN" altLang="en-US" sz="1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9E3D6A59-CF9A-0341-8BD2-70607DE1E27E}"/>
                </a:ext>
              </a:extLst>
            </p:cNvPr>
            <p:cNvSpPr/>
            <p:nvPr/>
          </p:nvSpPr>
          <p:spPr>
            <a:xfrm>
              <a:off x="7164921" y="5778494"/>
              <a:ext cx="1066797" cy="39793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白龙庙</a:t>
              </a:r>
              <a:endParaRPr lang="zh-CN" altLang="en-US" sz="1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BF169F9-DE33-8E18-B019-545B4691340E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6487589" y="737857"/>
            <a:ext cx="0" cy="30480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D302622E-1103-A87F-C34A-221EE13D4815}"/>
              </a:ext>
            </a:extLst>
          </p:cNvPr>
          <p:cNvCxnSpPr>
            <a:stCxn id="5" idx="0"/>
            <a:endCxn id="6" idx="0"/>
          </p:cNvCxnSpPr>
          <p:nvPr/>
        </p:nvCxnSpPr>
        <p:spPr>
          <a:xfrm>
            <a:off x="2201333" y="685801"/>
            <a:ext cx="1938868" cy="279400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36439BF-AEA9-3670-8DD7-ADD7B22131F3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156201" y="1300890"/>
            <a:ext cx="654055" cy="134211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132673F2-C462-A69C-C1CC-BFF80AD5ED41}"/>
              </a:ext>
            </a:extLst>
          </p:cNvPr>
          <p:cNvCxnSpPr>
            <a:stCxn id="9" idx="1"/>
            <a:endCxn id="7" idx="0"/>
          </p:cNvCxnSpPr>
          <p:nvPr/>
        </p:nvCxnSpPr>
        <p:spPr>
          <a:xfrm rot="10800000" flipV="1">
            <a:off x="3657600" y="479625"/>
            <a:ext cx="2152656" cy="1027442"/>
          </a:xfrm>
          <a:prstGeom prst="bentConnector2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F1FA8E8C-177A-950A-787D-C98873A40BA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991100" y="2264305"/>
            <a:ext cx="935569" cy="398196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B444A08F-1EA0-7A9D-E25F-C91C1917DE5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624665" y="2662501"/>
            <a:ext cx="935569" cy="296599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A759CC3-FC73-CCFC-8977-BF01A7BE3FE4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2341034" y="1172633"/>
            <a:ext cx="584199" cy="2048935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D1BDE022-9EBD-0B97-E3E5-8498393ECDF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298268" y="898126"/>
            <a:ext cx="995888" cy="1366179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EE75C492-E075-F93C-DB01-690C7B1220E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10326156" y="898126"/>
            <a:ext cx="409579" cy="76602"/>
          </a:xfrm>
          <a:prstGeom prst="bentConnector3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77053F14-59E7-7A1F-374A-F2830A7BA08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5400000">
            <a:off x="8923867" y="1753263"/>
            <a:ext cx="771526" cy="1052"/>
          </a:xfrm>
          <a:prstGeom prst="bentConnector3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CD319243-3AD6-80FC-7A4B-703B3F0E9927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10325104" y="2609452"/>
            <a:ext cx="516466" cy="349648"/>
          </a:xfrm>
          <a:prstGeom prst="bentConnector3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F6FF7F2-123E-0B7C-F49B-68CFC33D2B8D}"/>
              </a:ext>
            </a:extLst>
          </p:cNvPr>
          <p:cNvCxnSpPr>
            <a:stCxn id="20" idx="2"/>
            <a:endCxn id="17" idx="3"/>
          </p:cNvCxnSpPr>
          <p:nvPr/>
        </p:nvCxnSpPr>
        <p:spPr>
          <a:xfrm rot="5400000">
            <a:off x="10649681" y="2908629"/>
            <a:ext cx="421879" cy="1071032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784351C9-54B8-A925-840E-7FBB4F578240}"/>
              </a:ext>
            </a:extLst>
          </p:cNvPr>
          <p:cNvCxnSpPr>
            <a:stCxn id="16" idx="1"/>
            <a:endCxn id="22" idx="3"/>
          </p:cNvCxnSpPr>
          <p:nvPr/>
        </p:nvCxnSpPr>
        <p:spPr>
          <a:xfrm rot="10800000" flipV="1">
            <a:off x="7298268" y="2609452"/>
            <a:ext cx="994836" cy="912148"/>
          </a:xfrm>
          <a:prstGeom prst="bent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60513C6A-97AA-0105-F39B-C46C4577D49A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6612469" y="3792533"/>
            <a:ext cx="0" cy="18680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553E7A95-D429-4F0B-30AA-4F0523AF1BBF}"/>
              </a:ext>
            </a:extLst>
          </p:cNvPr>
          <p:cNvCxnSpPr>
            <a:stCxn id="23" idx="1"/>
            <a:endCxn id="25" idx="3"/>
          </p:cNvCxnSpPr>
          <p:nvPr/>
        </p:nvCxnSpPr>
        <p:spPr>
          <a:xfrm rot="10800000" flipV="1">
            <a:off x="2624665" y="4250265"/>
            <a:ext cx="3302004" cy="179389"/>
          </a:xfrm>
          <a:prstGeom prst="bentConnector3">
            <a:avLst>
              <a:gd name="adj1" fmla="val 91538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2FD8D727-E3E3-56A2-DD83-44D943CD1EF8}"/>
              </a:ext>
            </a:extLst>
          </p:cNvPr>
          <p:cNvCxnSpPr>
            <a:stCxn id="25" idx="2"/>
            <a:endCxn id="24" idx="2"/>
          </p:cNvCxnSpPr>
          <p:nvPr/>
        </p:nvCxnSpPr>
        <p:spPr>
          <a:xfrm rot="16200000" flipH="1">
            <a:off x="2874433" y="3633787"/>
            <a:ext cx="12700" cy="2531536"/>
          </a:xfrm>
          <a:prstGeom prst="bentConnector3">
            <a:avLst>
              <a:gd name="adj1" fmla="val 1212244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810384DF-6F8F-DB7C-0949-DD49A834B316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5400000">
            <a:off x="2953546" y="4164278"/>
            <a:ext cx="451378" cy="1921932"/>
          </a:xfrm>
          <a:prstGeom prst="bentConnector3">
            <a:avLst>
              <a:gd name="adj1" fmla="val 60336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F547EAF1-F6D9-E0F5-9852-330FA87FC196}"/>
              </a:ext>
            </a:extLst>
          </p:cNvPr>
          <p:cNvCxnSpPr>
            <a:stCxn id="27" idx="2"/>
            <a:endCxn id="28" idx="2"/>
          </p:cNvCxnSpPr>
          <p:nvPr/>
        </p:nvCxnSpPr>
        <p:spPr>
          <a:xfrm rot="16200000" flipH="1">
            <a:off x="2904068" y="5206999"/>
            <a:ext cx="12700" cy="1371599"/>
          </a:xfrm>
          <a:prstGeom prst="bentConnector3">
            <a:avLst>
              <a:gd name="adj1" fmla="val 4444898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71393528-4884-3DEB-07BD-7D867E7CD5F7}"/>
              </a:ext>
            </a:extLst>
          </p:cNvPr>
          <p:cNvCxnSpPr>
            <a:stCxn id="28" idx="2"/>
            <a:endCxn id="26" idx="1"/>
          </p:cNvCxnSpPr>
          <p:nvPr/>
        </p:nvCxnSpPr>
        <p:spPr>
          <a:xfrm rot="5400000" flipH="1" flipV="1">
            <a:off x="4661167" y="4347898"/>
            <a:ext cx="473602" cy="2616200"/>
          </a:xfrm>
          <a:prstGeom prst="bentConnector4">
            <a:avLst>
              <a:gd name="adj1" fmla="val -75850"/>
              <a:gd name="adj2" fmla="val 63107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肘形 114">
            <a:extLst>
              <a:ext uri="{FF2B5EF4-FFF2-40B4-BE49-F238E27FC236}">
                <a16:creationId xmlns:a16="http://schemas.microsoft.com/office/drawing/2014/main" id="{57F3A6C7-C8AD-C235-0283-6C9FA8ED5AB3}"/>
              </a:ext>
            </a:extLst>
          </p:cNvPr>
          <p:cNvCxnSpPr>
            <a:stCxn id="26" idx="1"/>
            <a:endCxn id="31" idx="0"/>
          </p:cNvCxnSpPr>
          <p:nvPr/>
        </p:nvCxnSpPr>
        <p:spPr>
          <a:xfrm rot="10800000" flipH="1" flipV="1">
            <a:off x="6206067" y="5419197"/>
            <a:ext cx="533399" cy="352160"/>
          </a:xfrm>
          <a:prstGeom prst="bentConnector4">
            <a:avLst>
              <a:gd name="adj1" fmla="val 35860"/>
              <a:gd name="adj2" fmla="val 29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51144A0F-B8AA-2269-E6D1-F0DD5B0256D4}"/>
              </a:ext>
            </a:extLst>
          </p:cNvPr>
          <p:cNvCxnSpPr>
            <a:stCxn id="31" idx="0"/>
            <a:endCxn id="33" idx="0"/>
          </p:cNvCxnSpPr>
          <p:nvPr/>
        </p:nvCxnSpPr>
        <p:spPr>
          <a:xfrm rot="5400000" flipH="1" flipV="1">
            <a:off x="7698319" y="4812505"/>
            <a:ext cx="12700" cy="1917705"/>
          </a:xfrm>
          <a:prstGeom prst="bentConnector3">
            <a:avLst>
              <a:gd name="adj1" fmla="val 1800000"/>
            </a:avLst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A4EC1D68-8C5E-618C-95F3-49AE999BD08D}"/>
              </a:ext>
            </a:extLst>
          </p:cNvPr>
          <p:cNvCxnSpPr>
            <a:stCxn id="35" idx="0"/>
            <a:endCxn id="34" idx="2"/>
          </p:cNvCxnSpPr>
          <p:nvPr/>
        </p:nvCxnSpPr>
        <p:spPr>
          <a:xfrm rot="16200000" flipV="1">
            <a:off x="7881149" y="5666317"/>
            <a:ext cx="1375296" cy="176733"/>
          </a:xfrm>
          <a:prstGeom prst="bentConnector3">
            <a:avLst>
              <a:gd name="adj1" fmla="val 1065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3B3F379E-E37F-536E-A78F-57DC963E9B10}"/>
              </a:ext>
            </a:extLst>
          </p:cNvPr>
          <p:cNvCxnSpPr>
            <a:cxnSpLocks/>
            <a:stCxn id="34" idx="1"/>
            <a:endCxn id="39" idx="3"/>
          </p:cNvCxnSpPr>
          <p:nvPr/>
        </p:nvCxnSpPr>
        <p:spPr>
          <a:xfrm flipH="1">
            <a:off x="7150097" y="4868069"/>
            <a:ext cx="62019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ADE5BAFA-D464-4F32-4D14-727C0F11E59A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 rot="16200000" flipH="1">
            <a:off x="6835383" y="4915557"/>
            <a:ext cx="711458" cy="1014415"/>
          </a:xfrm>
          <a:prstGeom prst="bentConnector3">
            <a:avLst>
              <a:gd name="adj1" fmla="val 18524"/>
            </a:avLst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027742B2-357C-00AC-892F-0AF11E545B72}"/>
              </a:ext>
            </a:extLst>
          </p:cNvPr>
          <p:cNvCxnSpPr>
            <a:cxnSpLocks/>
            <a:stCxn id="24" idx="3"/>
            <a:endCxn id="26" idx="3"/>
          </p:cNvCxnSpPr>
          <p:nvPr/>
        </p:nvCxnSpPr>
        <p:spPr>
          <a:xfrm>
            <a:off x="5156201" y="4429655"/>
            <a:ext cx="4034370" cy="989542"/>
          </a:xfrm>
          <a:prstGeom prst="bentConnector3">
            <a:avLst>
              <a:gd name="adj1" fmla="val 105666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BC0D2B31-87F8-C513-42F5-EB8941AE13B4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5156201" y="4250265"/>
            <a:ext cx="770468" cy="58739"/>
          </a:xfrm>
          <a:prstGeom prst="bent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0EC3B98D-BCF3-F47E-A9FA-29AF3AE1C5F9}"/>
              </a:ext>
            </a:extLst>
          </p:cNvPr>
          <p:cNvCxnSpPr>
            <a:cxnSpLocks/>
          </p:cNvCxnSpPr>
          <p:nvPr/>
        </p:nvCxnSpPr>
        <p:spPr>
          <a:xfrm rot="10800000">
            <a:off x="5149842" y="4542902"/>
            <a:ext cx="1056224" cy="727207"/>
          </a:xfrm>
          <a:prstGeom prst="bentConnector3">
            <a:avLst>
              <a:gd name="adj1" fmla="val 60601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4D439CAE-51C2-5947-3A23-106F479CB811}"/>
              </a:ext>
            </a:extLst>
          </p:cNvPr>
          <p:cNvGrpSpPr/>
          <p:nvPr/>
        </p:nvGrpSpPr>
        <p:grpSpPr>
          <a:xfrm>
            <a:off x="9656762" y="4562730"/>
            <a:ext cx="2473132" cy="2118272"/>
            <a:chOff x="10409797" y="5658396"/>
            <a:chExt cx="1578779" cy="1216915"/>
          </a:xfrm>
        </p:grpSpPr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7ACFBF04-A62A-7334-80C5-55B8DFBE2D1D}"/>
                </a:ext>
              </a:extLst>
            </p:cNvPr>
            <p:cNvCxnSpPr/>
            <p:nvPr/>
          </p:nvCxnSpPr>
          <p:spPr>
            <a:xfrm>
              <a:off x="10409798" y="5811235"/>
              <a:ext cx="770641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67E69302-D1B1-3896-BD69-074F56925587}"/>
                </a:ext>
              </a:extLst>
            </p:cNvPr>
            <p:cNvCxnSpPr/>
            <p:nvPr/>
          </p:nvCxnSpPr>
          <p:spPr>
            <a:xfrm>
              <a:off x="10409797" y="6072448"/>
              <a:ext cx="770641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4132E518-AA6F-CD4A-A40A-4290A33CFDF2}"/>
                </a:ext>
              </a:extLst>
            </p:cNvPr>
            <p:cNvCxnSpPr/>
            <p:nvPr/>
          </p:nvCxnSpPr>
          <p:spPr>
            <a:xfrm>
              <a:off x="10417171" y="6303560"/>
              <a:ext cx="770641" cy="0"/>
            </a:xfrm>
            <a:prstGeom prst="straightConnector1">
              <a:avLst/>
            </a:prstGeom>
            <a:ln w="508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F847D86E-58B8-0113-270D-F2CB64255949}"/>
                </a:ext>
              </a:extLst>
            </p:cNvPr>
            <p:cNvCxnSpPr/>
            <p:nvPr/>
          </p:nvCxnSpPr>
          <p:spPr>
            <a:xfrm>
              <a:off x="10417171" y="6518461"/>
              <a:ext cx="770641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F2BA1D9D-2F28-26FF-C76F-654EAF51FA71}"/>
                </a:ext>
              </a:extLst>
            </p:cNvPr>
            <p:cNvCxnSpPr/>
            <p:nvPr/>
          </p:nvCxnSpPr>
          <p:spPr>
            <a:xfrm>
              <a:off x="10417171" y="6725020"/>
              <a:ext cx="770641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80A3D3F3-4ADF-02DC-A9ED-468CF145C640}"/>
                </a:ext>
              </a:extLst>
            </p:cNvPr>
            <p:cNvSpPr txBox="1"/>
            <p:nvPr/>
          </p:nvSpPr>
          <p:spPr>
            <a:xfrm>
              <a:off x="11180438" y="5658396"/>
              <a:ext cx="576330" cy="300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武松</a:t>
              </a:r>
              <a:endParaRPr lang="zh-CN" altLang="en-US" sz="3600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60EF0187-A9AB-EE5B-5205-9156EC0EE903}"/>
                </a:ext>
              </a:extLst>
            </p:cNvPr>
            <p:cNvSpPr txBox="1"/>
            <p:nvPr/>
          </p:nvSpPr>
          <p:spPr>
            <a:xfrm>
              <a:off x="11180438" y="5900915"/>
              <a:ext cx="576330" cy="300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宋江</a:t>
              </a:r>
              <a:endParaRPr lang="zh-CN" altLang="en-US" sz="3600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FF3BFE0F-7EF3-5F0E-4D30-0E97ACBFAAFD}"/>
                </a:ext>
              </a:extLst>
            </p:cNvPr>
            <p:cNvSpPr txBox="1"/>
            <p:nvPr/>
          </p:nvSpPr>
          <p:spPr>
            <a:xfrm>
              <a:off x="11183024" y="6147981"/>
              <a:ext cx="805552" cy="300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梁山泊</a:t>
              </a:r>
              <a:endParaRPr lang="zh-CN" altLang="en-US" sz="3600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FD9358D5-0E60-2D7F-6129-5367C63E4898}"/>
                </a:ext>
              </a:extLst>
            </p:cNvPr>
            <p:cNvSpPr txBox="1"/>
            <p:nvPr/>
          </p:nvSpPr>
          <p:spPr>
            <a:xfrm>
              <a:off x="11180438" y="6368170"/>
              <a:ext cx="576330" cy="300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戴宗</a:t>
              </a:r>
              <a:endParaRPr lang="zh-CN" altLang="en-US" sz="3600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5B9247C6-C65B-5BE4-A628-FC6D8BB0DFF6}"/>
                </a:ext>
              </a:extLst>
            </p:cNvPr>
            <p:cNvSpPr txBox="1"/>
            <p:nvPr/>
          </p:nvSpPr>
          <p:spPr>
            <a:xfrm>
              <a:off x="11183024" y="6574729"/>
              <a:ext cx="805552" cy="300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/>
                <a:t>黄文炳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8793622"/>
      </p:ext>
    </p:extLst>
  </p:cSld>
  <p:clrMapOvr>
    <a:masterClrMapping/>
  </p:clrMapOvr>
  <p:transition spd="slow">
    <p:push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BA40B-9FCF-8426-ABD8-151429B48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92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9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欲知后事如何</a:t>
            </a:r>
            <a:br>
              <a:rPr lang="en-US" altLang="zh-CN" sz="9600" dirty="0"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9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且听下回分解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D3585D-D581-B979-5952-0F71EC901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890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sz="4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感谢聆听！</a:t>
            </a:r>
            <a:endParaRPr lang="en-US" altLang="zh-CN" sz="4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水浒传 第三十回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~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第四十回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李思学</a:t>
            </a:r>
          </a:p>
        </p:txBody>
      </p:sp>
    </p:spTree>
    <p:extLst>
      <p:ext uri="{BB962C8B-B14F-4D97-AF65-F5344CB8AC3E}">
        <p14:creationId xmlns:p14="http://schemas.microsoft.com/office/powerpoint/2010/main" val="279757084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97AFFBB-E0CA-4416-5387-36901E6464A6}"/>
              </a:ext>
            </a:extLst>
          </p:cNvPr>
          <p:cNvSpPr txBox="1"/>
          <p:nvPr/>
        </p:nvSpPr>
        <p:spPr>
          <a:xfrm>
            <a:off x="205273" y="195943"/>
            <a:ext cx="8789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第三十回 施恩三入死囚牢 武松大闹飞云浦</a:t>
            </a:r>
          </a:p>
        </p:txBody>
      </p:sp>
      <p:sp>
        <p:nvSpPr>
          <p:cNvPr id="5" name="带形: 上凸 4">
            <a:extLst>
              <a:ext uri="{FF2B5EF4-FFF2-40B4-BE49-F238E27FC236}">
                <a16:creationId xmlns:a16="http://schemas.microsoft.com/office/drawing/2014/main" id="{F9029375-67D4-13A2-FA3A-09BF30D81235}"/>
              </a:ext>
            </a:extLst>
          </p:cNvPr>
          <p:cNvSpPr/>
          <p:nvPr/>
        </p:nvSpPr>
        <p:spPr>
          <a:xfrm>
            <a:off x="388124" y="1066884"/>
            <a:ext cx="11163174" cy="1520890"/>
          </a:xfrm>
          <a:prstGeom prst="ribbon2">
            <a:avLst>
              <a:gd name="adj1" fmla="val 12986"/>
              <a:gd name="adj2" fmla="val 71016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孟州牢</a:t>
            </a:r>
            <a:endParaRPr lang="zh-CN" altLang="en-US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096C4-0A7D-611F-EF96-FA9931BC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223" y="3039507"/>
            <a:ext cx="1622943" cy="32458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B42A1B-6464-D58D-2D37-F0FA833D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754" y="2812384"/>
            <a:ext cx="1905000" cy="381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99ECD6-C926-469E-1FAB-318833A77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423" y="2757449"/>
            <a:ext cx="1905000" cy="381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0980BD-DE57-F3D3-D581-CDDB6C6C5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8" r="16671"/>
          <a:stretch/>
        </p:blipFill>
        <p:spPr bwMode="auto">
          <a:xfrm>
            <a:off x="3055527" y="2662844"/>
            <a:ext cx="2715793" cy="399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7279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1929</Words>
  <Application>Microsoft Office PowerPoint</Application>
  <PresentationFormat>宽屏</PresentationFormat>
  <Paragraphs>442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等线</vt:lpstr>
      <vt:lpstr>等线 Light</vt:lpstr>
      <vt:lpstr>黑体</vt:lpstr>
      <vt:lpstr>华文楷体</vt:lpstr>
      <vt:lpstr>华文宋体</vt:lpstr>
      <vt:lpstr>华文新魏</vt:lpstr>
      <vt:lpstr>华文行楷</vt:lpstr>
      <vt:lpstr>华文中宋</vt:lpstr>
      <vt:lpstr>宋体</vt:lpstr>
      <vt:lpstr>Arial</vt:lpstr>
      <vt:lpstr>Century Gothic</vt:lpstr>
      <vt:lpstr>Office 主题​​</vt:lpstr>
      <vt:lpstr>水浒传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欲知后事如何 且听下回分解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水浒传</dc:title>
  <dc:creator>李 思学</dc:creator>
  <cp:lastModifiedBy>李 思学</cp:lastModifiedBy>
  <cp:revision>28</cp:revision>
  <dcterms:created xsi:type="dcterms:W3CDTF">2022-10-03T10:59:16Z</dcterms:created>
  <dcterms:modified xsi:type="dcterms:W3CDTF">2022-10-05T14:31:47Z</dcterms:modified>
</cp:coreProperties>
</file>