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41D-1D13-4C6F-8826-53FE001F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20329-50DA-4719-9090-CB383573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A21D-01A0-4767-8EDA-CE446A3E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41FB-C7EA-4515-803E-63EA6AE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FA44-13A7-4791-BA4C-439EB6E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59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3E2A-9B38-4883-B09F-637F677D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1087E-6166-43A9-B6C1-282152F85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E18DF-ED3F-49C2-B0F6-DFCDDA15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C9D5-473B-460C-A373-95C2FEB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5B0A-B70A-4C33-9007-EE89D94E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8C20E-7E81-4BED-9E37-77801949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4EBB-C5F3-4BE8-9502-EDEDFAEE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4FF4-325B-4EB5-912A-D806B65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BDD3-9DE5-474B-B137-5D67FAFD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A302-B9E2-40EB-B952-E46914D7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A61E-CE2A-48A1-AA40-5AA25194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0A06-4251-4EBE-8E1B-D4F519A0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EDE8-42F8-4428-84EE-96FF3364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FB14-5014-4BDB-A152-8D9A4410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7361-CB9E-4686-9DEE-10421709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87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50DD-27F3-4D39-A084-B9E494C6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71506-ABC4-4172-81E6-9A4056AC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282B-763E-4379-8373-DCEC8D9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E7D4-E40B-4051-896D-C5B099E0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57B63-E56B-4E22-AE12-C4E56C3C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2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B01A-213E-43B8-82D9-8898BE74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3BBF-D9B4-4FC4-A7BF-2505F910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85481-FF48-46BA-9761-B9D79347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2B09-49E1-4241-89FA-420FCCB6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BC77D-8D79-4921-AB76-4BB4EE84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C0E5-7A62-4591-A7B1-7A5E4F2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27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F6F3-88A9-4593-A3BE-325EDE7B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79FA-208C-4980-8972-CC57093E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93EA4-1E0D-4710-BBCB-9C38901D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F01E4-C8EB-44A8-92D5-95B2EB243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FB04D-6CEE-4703-9B57-5B085C50B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E825B-6EBC-4FE9-B8C1-DE0F5CA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F3098-349E-4570-8327-C83D3CB3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A8661-7C80-4EBD-95E3-3CD463FB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5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020-BE2D-4368-AA08-9C04C064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7E48-3906-48E4-8285-F519D849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2EC94-E57D-49F1-8279-D765E3AD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9D021-6681-47FA-8F80-CF5406A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2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8D5E0-CD06-4048-8D89-37EE3666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5328F-279E-4580-808D-399CEB1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B79E-FD16-4EA8-96CA-D8C7D430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7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6104-F36A-496D-B494-4DEE52A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A787-4E75-4E75-A60C-A51EB954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AB70-0087-4455-9ED1-EA3EE0B2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5679-7998-43C4-AA06-8EDDB16A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F072-C0A6-4FC4-9288-ABB83EE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1B4B-B970-4744-BA3E-93BD9B75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3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A575-D3E6-469D-8B3B-1E35F29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60CAA-C8AA-45E7-8E7D-B62AB410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7C600-42FD-442B-BE9A-9102CF6F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7CD0-B12A-40C1-A365-5B08B34E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B8E9-6384-4A52-A1F5-29963C09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5E3B2-6DD0-4F69-9E6D-DB669CEC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1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B0D57-6D4A-4094-A33A-BA4165E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6724-63AF-4429-A67B-7C43B398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20B2-A360-4C82-BC45-4383C8510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7559-E8A0-4F40-BE72-4C7E1DC7705B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968B-3202-4F5A-991C-DDA2A7464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4F91-CC0F-43D9-B770-86B0614F6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385B-36BC-4730-A086-224064034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7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hyperlink" Target="file:///C:\Users\robin\Desktop\Study%20Material\Web%20Prog%20ws\project\Spice_and_Savor\home.htm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B28C-E3B1-4A90-8FCB-6CE79E71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058"/>
            <a:ext cx="9144000" cy="1154112"/>
          </a:xfrm>
          <a:solidFill>
            <a:schemeClr val="bg1">
              <a:alpha val="92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CA" dirty="0">
                <a:solidFill>
                  <a:srgbClr val="800000"/>
                </a:solidFill>
                <a:latin typeface="Brush Script MT" panose="03060802040406070304" pitchFamily="66" charset="0"/>
              </a:rPr>
              <a:t>Spice and Savor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2B41-1FD6-4D06-85C7-9EF1B41D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171"/>
            <a:ext cx="9144000" cy="4187076"/>
          </a:xfrm>
          <a:solidFill>
            <a:schemeClr val="bg1">
              <a:alpha val="92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CA" sz="4000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Team – Technozare</a:t>
            </a:r>
          </a:p>
          <a:p>
            <a:pPr>
              <a:spcBef>
                <a:spcPct val="0"/>
              </a:spcBef>
            </a:pPr>
            <a:endParaRPr lang="en-CA" sz="1800" dirty="0">
              <a:solidFill>
                <a:srgbClr val="8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CA" sz="4000" u="sng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Members</a:t>
            </a:r>
          </a:p>
          <a:p>
            <a:pPr>
              <a:spcBef>
                <a:spcPct val="0"/>
              </a:spcBef>
            </a:pPr>
            <a:endParaRPr lang="en-CA" sz="1400" u="sng" dirty="0">
              <a:solidFill>
                <a:srgbClr val="8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CA" sz="4000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Haolin Zhong</a:t>
            </a:r>
          </a:p>
          <a:p>
            <a:pPr>
              <a:spcBef>
                <a:spcPct val="0"/>
              </a:spcBef>
            </a:pPr>
            <a:r>
              <a:rPr lang="en-CA" sz="4000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Robin Mathew</a:t>
            </a:r>
          </a:p>
          <a:p>
            <a:pPr>
              <a:spcBef>
                <a:spcPct val="0"/>
              </a:spcBef>
            </a:pPr>
            <a:r>
              <a:rPr lang="en-CA" sz="4000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Yash Sacheshkumar Patel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081D-ABD4-42C2-9038-3E51B148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95" y="877352"/>
            <a:ext cx="783524" cy="7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2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spc="3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14984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4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Haolin Zhong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Chinese Cuisine and Recipes HTML, Recipes pages styling, Save Button functionality.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endParaRPr lang="en-CA" sz="1100" spc="100" dirty="0">
              <a:solidFill>
                <a:srgbClr val="80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400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Robin Mathew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Mexican Cuisine and Recipes HTML, Recipes list page styling, </a:t>
            </a:r>
            <a:r>
              <a:rPr lang="en-CA" sz="2000" dirty="0">
                <a:solidFill>
                  <a:srgbClr val="80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Navigation bar, Carousel, Recent &amp; Saved Recipes, print formatting, mobile responsiveness.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endParaRPr lang="en-CA" sz="1100" dirty="0">
              <a:solidFill>
                <a:srgbClr val="8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400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Yash Sacheshkumar Patel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Indian Cuisine and Recipes HTML, Home page styling, Footer creation and styling, Feedback form, clear history.</a:t>
            </a:r>
            <a:endParaRPr lang="en-CA" sz="2400" dirty="0">
              <a:solidFill>
                <a:srgbClr val="80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8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076"/>
            <a:ext cx="10515600" cy="514984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ctr">
            <a:normAutofit/>
          </a:bodyPr>
          <a:lstStyle/>
          <a:p>
            <a:pPr marL="0" indent="0" algn="ctr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6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cs typeface="Arial" panose="020B0604020202020204" pitchFamily="34" charset="0"/>
              </a:rPr>
              <a:t>Thank You</a:t>
            </a:r>
          </a:p>
          <a:p>
            <a:pPr marL="0" indent="0" algn="ctr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6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cs typeface="Arial" panose="020B0604020202020204" pitchFamily="34" charset="0"/>
              </a:rPr>
              <a:t>And Enjoy the </a:t>
            </a:r>
            <a:r>
              <a:rPr lang="en-CA" sz="6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  <a:cs typeface="Arial" panose="020B0604020202020204" pitchFamily="34" charset="0"/>
                <a:hlinkClick r:id="rId5"/>
              </a:rPr>
              <a:t>Dishes</a:t>
            </a:r>
            <a:endParaRPr lang="en-CA" sz="6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8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6B5-C82C-4AB4-8638-FA098B04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97"/>
            <a:ext cx="10515600" cy="106922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75FA-3DF8-4634-87E8-FF421172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6"/>
            <a:ext cx="10515600" cy="511230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t">
            <a:normAutofit/>
          </a:bodyPr>
          <a:lstStyle/>
          <a:p>
            <a:pPr>
              <a:spcBef>
                <a:spcPct val="0"/>
              </a:spcBef>
            </a:pPr>
            <a:endParaRPr lang="en-US" sz="2000" spc="100" dirty="0">
              <a:solidFill>
                <a:srgbClr val="80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The objective is  to inspire and empower culinary enthusiasts with a diverse collection of easy-to-follow, delicious recipes that celebrate global flavors, promote healthy eating, and enjoy the joy of home cooking.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The website is dedicated to enhancing lives through the art and joy of cooking. Our food recipe blog is committed to sharing a wide array of delectable recipes that inspire home chefs to create delicious and nutritious meals.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Our mission extends beyond the kitchen, as we try to promote a healthier lifestyle and cultivate a sense of togetherness through the experience of preparing and enjoying wholesome meals.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The creators of the site wanted a place to share their love for food from their different backgrounds to the rest of the world.</a:t>
            </a:r>
          </a:p>
        </p:txBody>
      </p:sp>
    </p:spTree>
    <p:extLst>
      <p:ext uri="{BB962C8B-B14F-4D97-AF65-F5344CB8AC3E}">
        <p14:creationId xmlns:p14="http://schemas.microsoft.com/office/powerpoint/2010/main" val="256596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</a:rPr>
              <a:t>GOAL</a:t>
            </a:r>
            <a:endParaRPr lang="en-CA" sz="6000" dirty="0">
              <a:solidFill>
                <a:srgbClr val="800000"/>
              </a:solidFill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7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simple website for recipes from the popular three cuisines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Chinese Cuisine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Indian Cuisine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Mexican Cuisine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simple to follow instructions for cooking various dishes and the required prep and cook times related to each dish.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an intuitive and simple blog site for recipes so that any age demographic can navigate.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Save your favourite recipes for later.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Print out your recipes in a simple format to use on the go.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mobile friendly site for users to easily access recipes. </a:t>
            </a:r>
          </a:p>
        </p:txBody>
      </p:sp>
    </p:spTree>
    <p:extLst>
      <p:ext uri="{BB962C8B-B14F-4D97-AF65-F5344CB8AC3E}">
        <p14:creationId xmlns:p14="http://schemas.microsoft.com/office/powerpoint/2010/main" val="174547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</a:rPr>
              <a:t>TARGET AUDIENCE</a:t>
            </a:r>
            <a:endParaRPr lang="en-CA" sz="6000" dirty="0">
              <a:solidFill>
                <a:srgbClr val="800000"/>
              </a:solidFill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33937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The major demographic that this website intends to target are food and </a:t>
            </a: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culinary enthusiasts.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Basing our data on similar food recipe sites with huge internet traffic we can see that demographic that visit these sites mainly consists of: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65-70% Female and the rest male.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Highest age group is 25-34 forming 20-25% of visitors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Followed by an almost even split among 35-44, 45 -54 and 55-64 age groups forming 17-20% of visitors for each age group.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The other demographic that we target are food bloggers who wish to share their recipes with rest of the world.</a:t>
            </a:r>
          </a:p>
        </p:txBody>
      </p:sp>
    </p:spTree>
    <p:extLst>
      <p:ext uri="{BB962C8B-B14F-4D97-AF65-F5344CB8AC3E}">
        <p14:creationId xmlns:p14="http://schemas.microsoft.com/office/powerpoint/2010/main" val="217523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4887445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21600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Home Page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Provides a landing page for the users, that introduces to them the three major cuisines featured in the site via colourful images of food associated to each cuisine displayed in a carousel.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Provides an easy navigation to the recipe list of each cuisine through a click of the image in the carousel.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Display a short welcoming message to the visitors.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endParaRPr lang="en-CA" sz="1800" spc="100" dirty="0">
              <a:solidFill>
                <a:srgbClr val="80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Recipe List Page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page for listing various available recipes of a cuisines via enticing images of the dish.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brief introduction/history of the cuisine.</a:t>
            </a:r>
          </a:p>
        </p:txBody>
      </p:sp>
    </p:spTree>
    <p:extLst>
      <p:ext uri="{BB962C8B-B14F-4D97-AF65-F5344CB8AC3E}">
        <p14:creationId xmlns:p14="http://schemas.microsoft.com/office/powerpoint/2010/main" val="167008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14984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Recipe Page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easy to follow cooking instructions via a web page.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sequenced instruction, with ingredients needed as well as total time needed to prepare the dish. This will provide a full view of the dish in front of them leading to better user satisfaction in completing their primary objective, i.e. getting the recipe for the dish.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Save the page to be easily viewed later via a “Save Recipe” button.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Save the recently visited recipes to be viewed later.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print button to print the recipe with minimal styling and option to include or exclude main images while printing.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Footer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various methods of contact for the visitors.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link to feedback form.</a:t>
            </a:r>
          </a:p>
        </p:txBody>
      </p:sp>
    </p:spTree>
    <p:extLst>
      <p:ext uri="{BB962C8B-B14F-4D97-AF65-F5344CB8AC3E}">
        <p14:creationId xmlns:p14="http://schemas.microsoft.com/office/powerpoint/2010/main" val="341008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14984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Recent &amp; Saved Recipes Page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page to display and easily navigate to recently visited recipes.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Similarly, provide a page to display and easily navigate to recipes saved by the user on that device.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Feedback Form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a page to send feedback on recipes as well as suggestions to the creators.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As of right now the values entered into the form are displayed in an output section (Since saving the feedback requires a backend which is out of scope of this project).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Navigation Bar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Provide easy and intuitive way to navigate to the 3 cuisine as well as to the ‘Recent &amp; Saved recipes’ page.</a:t>
            </a:r>
          </a:p>
        </p:txBody>
      </p:sp>
    </p:spTree>
    <p:extLst>
      <p:ext uri="{BB962C8B-B14F-4D97-AF65-F5344CB8AC3E}">
        <p14:creationId xmlns:p14="http://schemas.microsoft.com/office/powerpoint/2010/main" val="23368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Design Related Resources (Sitemap)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149848"/>
          </a:xfrm>
          <a:solidFill>
            <a:schemeClr val="bg1"/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CA" sz="18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2F7681-E4F7-4E0A-9259-E67061FC6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1422400"/>
            <a:ext cx="8543925" cy="49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D62-4E05-44C9-994B-AAFD6BF6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6000" spc="300" dirty="0">
                <a:solidFill>
                  <a:srgbClr val="800000"/>
                </a:solidFill>
                <a:latin typeface="Brush Script MT" panose="03060802040406070304" pitchFamily="66" charset="0"/>
                <a:ea typeface="+mn-ea"/>
                <a:cs typeface="+mn-cs"/>
              </a:rPr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8F0F-3090-4153-AC60-862169EE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6"/>
            <a:ext cx="10515600" cy="5149848"/>
          </a:xfrm>
          <a:solidFill>
            <a:schemeClr val="bg1">
              <a:alpha val="95000"/>
            </a:schemeClr>
          </a:solidFill>
          <a:ln w="146050">
            <a:solidFill>
              <a:srgbClr val="800000"/>
            </a:solidFill>
          </a:ln>
          <a:effectLst>
            <a:softEdge rad="762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252000" tIns="216000" rIns="252000" bIns="14400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Website uses a combination of web technologies to create a responsive and user-friendly platform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: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HTML5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 – Used for organizing web page contents.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CSS3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 – Used for website styling, layout, carousel creation and print 	formatting to provide a simplistic and intuitive webpage.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JavaScript 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– To provide functionality to recent &amp; saved recipes, 	carousel, form output, success messages and print/save buttons.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jQuery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 – To provide easier element selection and simplistic 	JavaScript code as well as hiding images based on user input while 	printing.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CA" sz="2000" b="1" u="sng" spc="1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jQuery UI </a:t>
            </a:r>
            <a:r>
              <a:rPr lang="en-CA" sz="2000" spc="100" dirty="0">
                <a:solidFill>
                  <a:srgbClr val="800000"/>
                </a:solidFill>
                <a:latin typeface="Arial Rounded MT Bold" panose="020F0704030504030204" pitchFamily="34" charset="0"/>
              </a:rPr>
              <a:t>– To provide modal view to select the printing options such 	as print either with or without images.</a:t>
            </a:r>
            <a:endParaRPr lang="en-CA" sz="2000" b="1" u="sng" spc="1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1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892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Brush Script MT</vt:lpstr>
      <vt:lpstr>Calibri</vt:lpstr>
      <vt:lpstr>Calibri Light</vt:lpstr>
      <vt:lpstr>Office Theme</vt:lpstr>
      <vt:lpstr>Spice and Savor</vt:lpstr>
      <vt:lpstr>Overview</vt:lpstr>
      <vt:lpstr>GOAL</vt:lpstr>
      <vt:lpstr>TARGET AUDIENCE</vt:lpstr>
      <vt:lpstr>SCOPE</vt:lpstr>
      <vt:lpstr>SCOPE</vt:lpstr>
      <vt:lpstr>SCOPE</vt:lpstr>
      <vt:lpstr>Design Related Resources (Sitemap)</vt:lpstr>
      <vt:lpstr>Technical Specifications</vt:lpstr>
      <vt:lpstr>Team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Spice and Savor</dc:title>
  <dc:creator>Robin Mathew</dc:creator>
  <cp:lastModifiedBy>Robin Mathew</cp:lastModifiedBy>
  <cp:revision>6</cp:revision>
  <dcterms:created xsi:type="dcterms:W3CDTF">2023-12-13T20:58:09Z</dcterms:created>
  <dcterms:modified xsi:type="dcterms:W3CDTF">2023-12-15T01:08:57Z</dcterms:modified>
</cp:coreProperties>
</file>