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a744156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a744156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7637bc7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7637bc7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a744156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a744156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a744156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a744156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a744156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a744156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7637bc7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7637bc7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a744156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a744156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a744156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a744156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a744156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a744156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5000"/>
              <a:t>Biodiversity in National Parks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 analysis of biodiversity data about endangered species observed in different national parks in the USA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1660"/>
              <a:t>Most spotted animals in Yellowstone National Park</a:t>
            </a:r>
            <a:endParaRPr sz="166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96300" y="1455075"/>
            <a:ext cx="25830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 most spotted animal species was the western painted turtle. 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25" y="1042900"/>
            <a:ext cx="4415775" cy="3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Description of the Data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The data for this project was provided by Codecademy.com 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The data was distributed in  two different files (species_info.csv &amp; observations.csv)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The file named </a:t>
            </a:r>
            <a:r>
              <a:rPr lang="sv"/>
              <a:t>species_info.csv contains the following variables: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category  -  class of animal (Mammal, Bird, Amphibian, Fish, Vascular Plant or Nonvascular Plant) 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scientific_name - The global scientific name of each species 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common_name - the common name of each species 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conservation_status - each species’ current conservation status 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The file named observations.csv contains the following variables: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scientific_name - see explanation above 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park_name - park where species found (Yellowstone, Yosemite, Bryce or Great Smoky Mountains national park) </a:t>
            </a:r>
            <a:endParaRPr/>
          </a:p>
          <a:p>
            <a:pPr indent="-28273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"/>
              <a:t>observations -   recorded sightings of different species during a one-week period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658100" y="191750"/>
            <a:ext cx="68244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Distribution of conservation status for Animals 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75" y="1003950"/>
            <a:ext cx="4331400" cy="38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376100" y="1060275"/>
            <a:ext cx="2673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dominant conservation status category for all animals is “Least Concern”, which means that the species are still plentiful in the wild.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sv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  <a:r>
              <a:rPr lang="sv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largest category is “Species of Concern”, which means that the species could easily become endangered or threatened.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Are certain types of species more likely to be endangered?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31650" y="1567550"/>
            <a:ext cx="41733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83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3142"/>
              <a:t>Birds and Mammals are more likely to be endangered (15.16% and 17.76% respectively are being under protection).</a:t>
            </a:r>
            <a:endParaRPr sz="3142"/>
          </a:p>
          <a:p>
            <a:pPr indent="-3383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3142"/>
              <a:t>Recommendation: </a:t>
            </a:r>
            <a:r>
              <a:rPr lang="sv" sz="3142"/>
              <a:t>more resources need to be committed in order to improve the conditions of Mammals and Birds </a:t>
            </a:r>
            <a:endParaRPr sz="3142"/>
          </a:p>
          <a:p>
            <a:pPr indent="-3383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3142"/>
              <a:t>Plants have the lowest proportions of species that are protected.   </a:t>
            </a:r>
            <a:endParaRPr sz="31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100" y="2114475"/>
            <a:ext cx="31051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Are certain types of species more likely to be </a:t>
            </a:r>
            <a:r>
              <a:rPr lang="sv"/>
              <a:t>endangered? (continued)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4075" y="1567550"/>
            <a:ext cx="36771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Birds have the highest proportion of Species of Concern (13.82%). If nothing is done about the species of concern, the proportions of threatened and endangered species among Birds might increase.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325" y="1736300"/>
            <a:ext cx="4282999" cy="19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1860"/>
              <a:t>Are the differences in protection status significant?</a:t>
            </a:r>
            <a:endParaRPr sz="186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437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The </a:t>
            </a:r>
            <a:r>
              <a:rPr lang="sv"/>
              <a:t> Chi-square test of independence of variables was performed </a:t>
            </a:r>
            <a:endParaRPr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H0:  No  relation between the variables </a:t>
            </a:r>
            <a:endParaRPr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H1: there is a significant relationship between the variables </a:t>
            </a:r>
            <a:endParaRPr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Alpha = 5%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Chi2-Statistic: 11.93, p-value = 1.79%, dof = 4 </a:t>
            </a:r>
            <a:endParaRPr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We reject the null hypothesis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The differences in protection status between the listed </a:t>
            </a:r>
            <a:r>
              <a:rPr lang="sv"/>
              <a:t>animal</a:t>
            </a:r>
            <a:r>
              <a:rPr lang="sv"/>
              <a:t> categories are significant 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75" y="1567538"/>
            <a:ext cx="15049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1660"/>
              <a:t>Most spotted animals in Great Smoky Mountains National Park</a:t>
            </a:r>
            <a:endParaRPr sz="166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96300" y="1455075"/>
            <a:ext cx="30342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 cackling goose was the most spotted animal species. 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050" y="936650"/>
            <a:ext cx="4289875" cy="39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1660"/>
              <a:t>Most spotted animals in Yosemite National Park</a:t>
            </a:r>
            <a:endParaRPr sz="166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96300" y="1455075"/>
            <a:ext cx="28989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 most spotted animal species was a bird called Red Knot 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900" y="806025"/>
            <a:ext cx="4319449" cy="41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1660"/>
              <a:t>Most spotted animals in Bryce National Park</a:t>
            </a:r>
            <a:endParaRPr sz="166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96300" y="1455075"/>
            <a:ext cx="309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The two most spotted animal species were two different types of martens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50" y="947925"/>
            <a:ext cx="4303125" cy="40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