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2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E10443-C33D-9749-B4C3-B88F0DD43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B7E345D-A235-198A-29E1-7CCEF8FBC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108AAD-C011-6DEA-2460-883B22FB0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1AF8-C5BF-42F0-8455-80B3E9B3CB51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2698F5-C209-4479-5C07-2A94D27EB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3B8EAC-9505-AE04-7CEE-9BD5669F4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8231-2F4E-4090-8577-2F7F29CD01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969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32EB1B-1089-6870-D036-8D9FF4513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7DBD92D-DCCF-0776-3842-E4C1484BA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4D9428-63A1-894E-8BFB-85AEF46AE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1AF8-C5BF-42F0-8455-80B3E9B3CB51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ADF010-B67B-D77F-C6D0-1787228FE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FC294A-3168-D9FF-152A-C8230F451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8231-2F4E-4090-8577-2F7F29CD01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435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5CC2D7E-E0E9-EA0E-7FC8-67D3D4EDBC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7691616-656D-D9C7-4221-6568FFC2A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CAD22A-E6B5-BFA2-6853-7A203124E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1AF8-C5BF-42F0-8455-80B3E9B3CB51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4759A9-346F-481C-B5D2-3BCE4F1F3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D93ACF-4DE8-EBA4-9A7E-B10FED3AF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8231-2F4E-4090-8577-2F7F29CD01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09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197451-EF57-9491-E6F3-1753EF0C3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75EB55-DEF4-83F1-4C11-DFCCA9EC8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2B92E4-89BA-86B8-3612-A72674595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1AF8-C5BF-42F0-8455-80B3E9B3CB51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2101CF-1D8D-C29D-8F01-294D27B7E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C7444F-A8A8-9141-7A62-773C91246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8231-2F4E-4090-8577-2F7F29CD01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401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49C17C-38C6-F2CD-9DA3-948DC3A12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1ABC96-0A66-BD19-49D1-984EA643F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86A88B-05BB-27B8-CCA5-6B6918642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1AF8-C5BF-42F0-8455-80B3E9B3CB51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FF25C3-5C7E-1186-A87A-39A2CC591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DAF152-95E8-1A8E-14DE-B42D458DA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8231-2F4E-4090-8577-2F7F29CD01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3894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989A94-122F-DA42-BEFE-9F9DFFFD4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C2D970-B96B-4C93-DC67-3A013A1AC1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2A8AC0B-C547-B7DA-1ABA-4F4658D77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1697AF-A340-0A77-CE48-65B6F7940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1AF8-C5BF-42F0-8455-80B3E9B3CB51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180840-F1C7-22E6-F884-98AB68DF3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8E1067-0239-9046-7E56-5E2622DC3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8231-2F4E-4090-8577-2F7F29CD01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257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191E9E-B1CA-54D7-48F6-5F26ED2C0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72C258-1ED5-65CD-499C-0D346884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B8A5B73-A91F-7679-FABD-A84C49A26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D8FB0E5-8469-FBDF-51D9-52D4CD131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BF00D71-D9B0-C6FE-FDBA-C56D5897D3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590F1D4-23BB-3701-5D56-EF8FF39AF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1AF8-C5BF-42F0-8455-80B3E9B3CB51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5CBD86B-69E2-D19B-F439-B628FF111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37FA081-8C0F-73F3-35B1-97FD5CE31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8231-2F4E-4090-8577-2F7F29CD01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9201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799525-6C7D-099E-7D2D-435401EAD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7803828-90C8-3D17-95A5-B0687F7C1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1AF8-C5BF-42F0-8455-80B3E9B3CB51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58B1779-B560-FD06-D141-2B1C2790C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1695803-EA71-637F-AF73-A90DA7F65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8231-2F4E-4090-8577-2F7F29CD01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2657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BB40C3C-82A2-768D-FC68-32F6C138A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1AF8-C5BF-42F0-8455-80B3E9B3CB51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90A6FB9-EAF4-3639-4C98-FF9AC70E1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FF714EE-136A-088B-9636-A342CF34E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8231-2F4E-4090-8577-2F7F29CD01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5462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111380-1829-C154-6E5C-1A8A001B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195963-7576-63D2-AFD1-B6A266178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B6D5D8D-848C-7CB4-F2D3-B159CF87E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CBCA718-6971-D3B5-B6BE-D3F22F13C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1AF8-C5BF-42F0-8455-80B3E9B3CB51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C95C3F-8296-C313-087F-9F9B070BD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6A783B-0495-E44B-31B0-06FC926E5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8231-2F4E-4090-8577-2F7F29CD01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356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D9F8D7-7484-EAA2-123A-BEB076C48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F3887B6-A153-8461-B5CE-38C968E7F4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A87905B-FB91-248F-3FC0-F2CE9A791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A8A3E30-8DDB-523A-0C40-BDB0F3691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1AF8-C5BF-42F0-8455-80B3E9B3CB51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F48B62-81C3-A242-8DAE-7668962C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FE64C16-1506-82A0-49EF-6B5816B08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8231-2F4E-4090-8577-2F7F29CD01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646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ED60616-409E-A414-78D2-D7C342344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F45773-000B-2DC7-5590-784038894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C401A6-E071-CA83-9999-67307FBFE4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A91AF8-C5BF-42F0-8455-80B3E9B3CB51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AC59C5-B99F-35E3-8676-1328AC3740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CC94C3-8DEC-9EA4-AC33-DDCF68CCE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858231-2F4E-4090-8577-2F7F29CD01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3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63" Type="http://schemas.openxmlformats.org/officeDocument/2006/relationships/tags" Target="../tags/tag63.xml"/><Relationship Id="rId84" Type="http://schemas.openxmlformats.org/officeDocument/2006/relationships/tags" Target="../tags/tag84.xml"/><Relationship Id="rId138" Type="http://schemas.openxmlformats.org/officeDocument/2006/relationships/tags" Target="../tags/tag138.xml"/><Relationship Id="rId159" Type="http://schemas.openxmlformats.org/officeDocument/2006/relationships/tags" Target="../tags/tag159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53" Type="http://schemas.openxmlformats.org/officeDocument/2006/relationships/tags" Target="../tags/tag53.xml"/><Relationship Id="rId74" Type="http://schemas.openxmlformats.org/officeDocument/2006/relationships/tags" Target="../tags/tag74.xml"/><Relationship Id="rId128" Type="http://schemas.openxmlformats.org/officeDocument/2006/relationships/tags" Target="../tags/tag128.xml"/><Relationship Id="rId149" Type="http://schemas.openxmlformats.org/officeDocument/2006/relationships/tags" Target="../tags/tag149.xml"/><Relationship Id="rId5" Type="http://schemas.openxmlformats.org/officeDocument/2006/relationships/tags" Target="../tags/tag5.xml"/><Relationship Id="rId95" Type="http://schemas.openxmlformats.org/officeDocument/2006/relationships/tags" Target="../tags/tag95.xml"/><Relationship Id="rId160" Type="http://schemas.openxmlformats.org/officeDocument/2006/relationships/tags" Target="../tags/tag160.xml"/><Relationship Id="rId22" Type="http://schemas.openxmlformats.org/officeDocument/2006/relationships/tags" Target="../tags/tag22.xml"/><Relationship Id="rId43" Type="http://schemas.openxmlformats.org/officeDocument/2006/relationships/tags" Target="../tags/tag43.xml"/><Relationship Id="rId64" Type="http://schemas.openxmlformats.org/officeDocument/2006/relationships/tags" Target="../tags/tag64.xml"/><Relationship Id="rId118" Type="http://schemas.openxmlformats.org/officeDocument/2006/relationships/tags" Target="../tags/tag118.xml"/><Relationship Id="rId139" Type="http://schemas.openxmlformats.org/officeDocument/2006/relationships/tags" Target="../tags/tag139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24" Type="http://schemas.openxmlformats.org/officeDocument/2006/relationships/tags" Target="../tags/tag124.xml"/><Relationship Id="rId129" Type="http://schemas.openxmlformats.org/officeDocument/2006/relationships/tags" Target="../tags/tag129.xml"/><Relationship Id="rId54" Type="http://schemas.openxmlformats.org/officeDocument/2006/relationships/tags" Target="../tags/tag54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40" Type="http://schemas.openxmlformats.org/officeDocument/2006/relationships/tags" Target="../tags/tag140.xml"/><Relationship Id="rId145" Type="http://schemas.openxmlformats.org/officeDocument/2006/relationships/tags" Target="../tags/tag145.xml"/><Relationship Id="rId161" Type="http://schemas.openxmlformats.org/officeDocument/2006/relationships/tags" Target="../tags/tag161.xml"/><Relationship Id="rId166" Type="http://schemas.openxmlformats.org/officeDocument/2006/relationships/tags" Target="../tags/tag16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44" Type="http://schemas.openxmlformats.org/officeDocument/2006/relationships/tags" Target="../tags/tag44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130" Type="http://schemas.openxmlformats.org/officeDocument/2006/relationships/tags" Target="../tags/tag130.xml"/><Relationship Id="rId135" Type="http://schemas.openxmlformats.org/officeDocument/2006/relationships/tags" Target="../tags/tag135.xml"/><Relationship Id="rId151" Type="http://schemas.openxmlformats.org/officeDocument/2006/relationships/tags" Target="../tags/tag151.xml"/><Relationship Id="rId156" Type="http://schemas.openxmlformats.org/officeDocument/2006/relationships/tags" Target="../tags/tag156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tags" Target="../tags/tag125.xml"/><Relationship Id="rId141" Type="http://schemas.openxmlformats.org/officeDocument/2006/relationships/tags" Target="../tags/tag141.xml"/><Relationship Id="rId146" Type="http://schemas.openxmlformats.org/officeDocument/2006/relationships/tags" Target="../tags/tag146.xml"/><Relationship Id="rId167" Type="http://schemas.openxmlformats.org/officeDocument/2006/relationships/slideLayout" Target="../slideLayouts/slideLayout7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162" Type="http://schemas.openxmlformats.org/officeDocument/2006/relationships/tags" Target="../tags/tag16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131" Type="http://schemas.openxmlformats.org/officeDocument/2006/relationships/tags" Target="../tags/tag131.xml"/><Relationship Id="rId136" Type="http://schemas.openxmlformats.org/officeDocument/2006/relationships/tags" Target="../tags/tag136.xml"/><Relationship Id="rId157" Type="http://schemas.openxmlformats.org/officeDocument/2006/relationships/tags" Target="../tags/tag157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52" Type="http://schemas.openxmlformats.org/officeDocument/2006/relationships/tags" Target="../tags/tag15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163" Type="http://schemas.openxmlformats.org/officeDocument/2006/relationships/tags" Target="../tags/tag163.xml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158" Type="http://schemas.openxmlformats.org/officeDocument/2006/relationships/tags" Target="../tags/tag158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53" Type="http://schemas.openxmlformats.org/officeDocument/2006/relationships/tags" Target="../tags/tag153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43" Type="http://schemas.openxmlformats.org/officeDocument/2006/relationships/tags" Target="../tags/tag143.xml"/><Relationship Id="rId148" Type="http://schemas.openxmlformats.org/officeDocument/2006/relationships/tags" Target="../tags/tag148.xml"/><Relationship Id="rId164" Type="http://schemas.openxmlformats.org/officeDocument/2006/relationships/tags" Target="../tags/tag16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26" Type="http://schemas.openxmlformats.org/officeDocument/2006/relationships/tags" Target="../tags/tag26.xml"/><Relationship Id="rId47" Type="http://schemas.openxmlformats.org/officeDocument/2006/relationships/tags" Target="../tags/tag47.xml"/><Relationship Id="rId68" Type="http://schemas.openxmlformats.org/officeDocument/2006/relationships/tags" Target="../tags/tag68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54" Type="http://schemas.openxmlformats.org/officeDocument/2006/relationships/tags" Target="../tags/tag154.xml"/><Relationship Id="rId16" Type="http://schemas.openxmlformats.org/officeDocument/2006/relationships/tags" Target="../tags/tag16.xml"/><Relationship Id="rId37" Type="http://schemas.openxmlformats.org/officeDocument/2006/relationships/tags" Target="../tags/tag37.xml"/><Relationship Id="rId58" Type="http://schemas.openxmlformats.org/officeDocument/2006/relationships/tags" Target="../tags/tag58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44" Type="http://schemas.openxmlformats.org/officeDocument/2006/relationships/tags" Target="../tags/tag144.xml"/><Relationship Id="rId90" Type="http://schemas.openxmlformats.org/officeDocument/2006/relationships/tags" Target="../tags/tag90.xml"/><Relationship Id="rId165" Type="http://schemas.openxmlformats.org/officeDocument/2006/relationships/tags" Target="../tags/tag165.xml"/><Relationship Id="rId27" Type="http://schemas.openxmlformats.org/officeDocument/2006/relationships/tags" Target="../tags/tag27.xml"/><Relationship Id="rId48" Type="http://schemas.openxmlformats.org/officeDocument/2006/relationships/tags" Target="../tags/tag48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34" Type="http://schemas.openxmlformats.org/officeDocument/2006/relationships/tags" Target="../tags/tag134.xml"/><Relationship Id="rId80" Type="http://schemas.openxmlformats.org/officeDocument/2006/relationships/tags" Target="../tags/tag80.xml"/><Relationship Id="rId155" Type="http://schemas.openxmlformats.org/officeDocument/2006/relationships/tags" Target="../tags/tag1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TLSHAPE_SL_cc64bb6096e443cdafc938c76c3040ca_BackgroundRectangle">
            <a:extLst>
              <a:ext uri="{FF2B5EF4-FFF2-40B4-BE49-F238E27FC236}">
                <a16:creationId xmlns:a16="http://schemas.microsoft.com/office/drawing/2014/main" id="{B93CE8AC-054F-D50A-7973-6768E6E13AE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2006600"/>
            <a:ext cx="11290300" cy="663956"/>
          </a:xfrm>
          <a:prstGeom prst="rect">
            <a:avLst/>
          </a:prstGeom>
          <a:solidFill>
            <a:srgbClr val="C8C8C8">
              <a:alpha val="20000"/>
            </a:srgbClr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OTLSHAPE_SL_eed20fe7fd2e456c8b9b405ac87ed29a_BackgroundRectangle">
            <a:extLst>
              <a:ext uri="{FF2B5EF4-FFF2-40B4-BE49-F238E27FC236}">
                <a16:creationId xmlns:a16="http://schemas.microsoft.com/office/drawing/2014/main" id="{142B83C4-32BA-465F-A271-12F0119FE7A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2708656"/>
            <a:ext cx="11290300" cy="1251712"/>
          </a:xfrm>
          <a:prstGeom prst="rect">
            <a:avLst/>
          </a:prstGeom>
          <a:solidFill>
            <a:srgbClr val="C8C8C8">
              <a:alpha val="20000"/>
            </a:srgbClr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OTLSHAPE_SL_8630ee46d8b740e598bd4d594507dcc6_BackgroundRectangle">
            <a:extLst>
              <a:ext uri="{FF2B5EF4-FFF2-40B4-BE49-F238E27FC236}">
                <a16:creationId xmlns:a16="http://schemas.microsoft.com/office/drawing/2014/main" id="{81CF26B1-FC6A-E03C-6F1B-918671BEA463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500" y="3998468"/>
            <a:ext cx="11290300" cy="1707049"/>
          </a:xfrm>
          <a:prstGeom prst="rect">
            <a:avLst/>
          </a:prstGeom>
          <a:solidFill>
            <a:srgbClr val="C8C8C8">
              <a:alpha val="20000"/>
            </a:srgbClr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OTLSHAPE_SL2A_8693368f51f945cea0d679fa62b55355_BackgroundRectangle" hidden="1">
            <a:extLst>
              <a:ext uri="{FF2B5EF4-FFF2-40B4-BE49-F238E27FC236}">
                <a16:creationId xmlns:a16="http://schemas.microsoft.com/office/drawing/2014/main" id="{2E019CEC-2424-7163-6D7A-1A4F150A3260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965200" y="2006600"/>
            <a:ext cx="10388600" cy="663956"/>
          </a:xfrm>
          <a:prstGeom prst="rect">
            <a:avLst/>
          </a:prstGeom>
          <a:solidFill>
            <a:srgbClr val="C8C8C8">
              <a:alpha val="20000"/>
            </a:srgbClr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OTLSHAPE_SL2A_400c65aca57b49e19bb4cde594e3abb1_BackgroundRectangle" hidden="1">
            <a:extLst>
              <a:ext uri="{FF2B5EF4-FFF2-40B4-BE49-F238E27FC236}">
                <a16:creationId xmlns:a16="http://schemas.microsoft.com/office/drawing/2014/main" id="{631548CC-293C-6BEC-39E1-381FFD35AE80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965200" y="2708656"/>
            <a:ext cx="10388600" cy="1251712"/>
          </a:xfrm>
          <a:prstGeom prst="rect">
            <a:avLst/>
          </a:prstGeom>
          <a:solidFill>
            <a:srgbClr val="C8C8C8">
              <a:alpha val="20000"/>
            </a:srgbClr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OTLSHAPE_SL2A_8be08dd36b2f4fb0b40c3e8e73ab6afb_BackgroundRectangle" hidden="1">
            <a:extLst>
              <a:ext uri="{FF2B5EF4-FFF2-40B4-BE49-F238E27FC236}">
                <a16:creationId xmlns:a16="http://schemas.microsoft.com/office/drawing/2014/main" id="{48FA2A37-4920-9E8E-4063-EC493646632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965200" y="3998468"/>
            <a:ext cx="10388600" cy="1707049"/>
          </a:xfrm>
          <a:prstGeom prst="rect">
            <a:avLst/>
          </a:prstGeom>
          <a:solidFill>
            <a:srgbClr val="C8C8C8">
              <a:alpha val="20000"/>
            </a:srgbClr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CBE992BE-8DBA-1DC5-D699-C059E5327057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b="1">
                <a:solidFill>
                  <a:srgbClr val="ED7D31"/>
                </a:solidFill>
                <a:latin typeface="Calibri" panose="020F0502020204030204" pitchFamily="34" charset="0"/>
              </a:rPr>
              <a:t>2024</a:t>
            </a:r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20329830-66F0-6BA5-9062-D6039E7CDDF4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1474534" y="1701969"/>
            <a:ext cx="44961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b="1" spc="-44">
                <a:solidFill>
                  <a:schemeClr val="accent2"/>
                </a:solidFill>
                <a:latin typeface="Calibri" panose="020F0502020204030204" pitchFamily="34" charset="0"/>
              </a:rPr>
              <a:t>2024</a:t>
            </a:r>
          </a:p>
        </p:txBody>
      </p: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FD9518CF-3939-CC47-9780-6910EABCE1E2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092200" y="1714500"/>
            <a:ext cx="10261600" cy="254000"/>
          </a:xfrm>
          <a:prstGeom prst="roundRect">
            <a:avLst/>
          </a:prstGeom>
          <a:solidFill>
            <a:schemeClr val="dk2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TLSHAPE_SL_cc64bb6096e443cdafc938c76c3040ca_HeaderRectangle">
            <a:extLst>
              <a:ext uri="{FF2B5EF4-FFF2-40B4-BE49-F238E27FC236}">
                <a16:creationId xmlns:a16="http://schemas.microsoft.com/office/drawing/2014/main" id="{2CB48657-0A0B-8397-6482-AC707FB5B826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3500" y="2006600"/>
            <a:ext cx="901700" cy="663956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TLSHAPE_SL_eed20fe7fd2e456c8b9b405ac87ed29a_HeaderRectangle">
            <a:extLst>
              <a:ext uri="{FF2B5EF4-FFF2-40B4-BE49-F238E27FC236}">
                <a16:creationId xmlns:a16="http://schemas.microsoft.com/office/drawing/2014/main" id="{075A28D7-94E0-B608-E677-73E9050F6845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63500" y="2708656"/>
            <a:ext cx="901700" cy="1251712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TLSHAPE_SL_8630ee46d8b740e598bd4d594507dcc6_HeaderRectangle">
            <a:extLst>
              <a:ext uri="{FF2B5EF4-FFF2-40B4-BE49-F238E27FC236}">
                <a16:creationId xmlns:a16="http://schemas.microsoft.com/office/drawing/2014/main" id="{FDB54F61-4759-F8F6-CF0C-00480507DBE5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3500" y="3998468"/>
            <a:ext cx="901700" cy="1707049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OTLSHAPE_SL2A_8693368f51f945cea0d679fa62b55355_HeaderRectangle" hidden="1">
            <a:extLst>
              <a:ext uri="{FF2B5EF4-FFF2-40B4-BE49-F238E27FC236}">
                <a16:creationId xmlns:a16="http://schemas.microsoft.com/office/drawing/2014/main" id="{432D6120-3AAA-F927-D5F1-C38D0C98AB72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965200" y="2006600"/>
            <a:ext cx="0" cy="0"/>
          </a:xfrm>
          <a:prstGeom prst="rect">
            <a:avLst/>
          </a:prstGeom>
          <a:solidFill>
            <a:schemeClr val="accent1">
              <a:alpha val="24706"/>
            </a:schemeClr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OTLSHAPE_SL2A_400c65aca57b49e19bb4cde594e3abb1_HeaderRectangle" hidden="1">
            <a:extLst>
              <a:ext uri="{FF2B5EF4-FFF2-40B4-BE49-F238E27FC236}">
                <a16:creationId xmlns:a16="http://schemas.microsoft.com/office/drawing/2014/main" id="{45816312-D361-EB13-4CFC-784D8D09C450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965200" y="2708656"/>
            <a:ext cx="0" cy="0"/>
          </a:xfrm>
          <a:prstGeom prst="rect">
            <a:avLst/>
          </a:prstGeom>
          <a:solidFill>
            <a:schemeClr val="accent3">
              <a:alpha val="24706"/>
            </a:schemeClr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OTLSHAPE_SL2A_8be08dd36b2f4fb0b40c3e8e73ab6afb_HeaderRectangle" hidden="1">
            <a:extLst>
              <a:ext uri="{FF2B5EF4-FFF2-40B4-BE49-F238E27FC236}">
                <a16:creationId xmlns:a16="http://schemas.microsoft.com/office/drawing/2014/main" id="{3044DC33-E61B-0720-BED1-33BC976CCF20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65200" y="3998468"/>
            <a:ext cx="0" cy="0"/>
          </a:xfrm>
          <a:prstGeom prst="rect">
            <a:avLst/>
          </a:prstGeom>
          <a:solidFill>
            <a:schemeClr val="accent2">
              <a:alpha val="24706"/>
            </a:schemeClr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OTLSHAPE_G_00000000000000000000000000000000_ShapeBelow0">
            <a:extLst>
              <a:ext uri="{FF2B5EF4-FFF2-40B4-BE49-F238E27FC236}">
                <a16:creationId xmlns:a16="http://schemas.microsoft.com/office/drawing/2014/main" id="{55792AD4-2687-070F-8A97-37413AE613C2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3143264" y="1968500"/>
            <a:ext cx="0" cy="3737017"/>
          </a:xfrm>
          <a:prstGeom prst="line">
            <a:avLst/>
          </a:prstGeom>
          <a:ln w="7620" cap="flat" cmpd="sng" algn="ctr">
            <a:solidFill>
              <a:srgbClr val="5B9BD5">
                <a:alpha val="14902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OTLSHAPE_G_00000000000000000000000000000000_ShapeBelow1">
            <a:extLst>
              <a:ext uri="{FF2B5EF4-FFF2-40B4-BE49-F238E27FC236}">
                <a16:creationId xmlns:a16="http://schemas.microsoft.com/office/drawing/2014/main" id="{1A64A71E-C2EA-8734-F69E-BB7196A5371C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>
            <a:off x="5194332" y="1968500"/>
            <a:ext cx="0" cy="3737017"/>
          </a:xfrm>
          <a:prstGeom prst="line">
            <a:avLst/>
          </a:prstGeom>
          <a:ln w="7620" cap="flat" cmpd="sng" algn="ctr">
            <a:solidFill>
              <a:srgbClr val="5B9BD5">
                <a:alpha val="14902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OTLSHAPE_G_00000000000000000000000000000000_ShapeBelow2">
            <a:extLst>
              <a:ext uri="{FF2B5EF4-FFF2-40B4-BE49-F238E27FC236}">
                <a16:creationId xmlns:a16="http://schemas.microsoft.com/office/drawing/2014/main" id="{0016E28D-20AB-AB99-B2E5-BBF580A0D728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>
            <a:off x="7245400" y="1968500"/>
            <a:ext cx="0" cy="3737017"/>
          </a:xfrm>
          <a:prstGeom prst="line">
            <a:avLst/>
          </a:prstGeom>
          <a:ln w="7620" cap="flat" cmpd="sng" algn="ctr">
            <a:solidFill>
              <a:srgbClr val="5B9BD5">
                <a:alpha val="14902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OTLSHAPE_G_00000000000000000000000000000000_ShapeBelow3">
            <a:extLst>
              <a:ext uri="{FF2B5EF4-FFF2-40B4-BE49-F238E27FC236}">
                <a16:creationId xmlns:a16="http://schemas.microsoft.com/office/drawing/2014/main" id="{D0B31737-DAD2-DE95-4F8D-0959CEAA856A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9296467" y="1968500"/>
            <a:ext cx="0" cy="3737017"/>
          </a:xfrm>
          <a:prstGeom prst="line">
            <a:avLst/>
          </a:prstGeom>
          <a:ln w="7620" cap="flat" cmpd="sng" algn="ctr">
            <a:solidFill>
              <a:srgbClr val="5B9BD5">
                <a:alpha val="14902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TLSHAPE_SLT_c2b391997d6849bc8f23048c0b73856d_Shape">
            <a:extLst>
              <a:ext uri="{FF2B5EF4-FFF2-40B4-BE49-F238E27FC236}">
                <a16:creationId xmlns:a16="http://schemas.microsoft.com/office/drawing/2014/main" id="{034C0CBF-0BFB-4D01-4EB2-653AE989B3E1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1971229" y="2066459"/>
            <a:ext cx="2349500" cy="127000"/>
          </a:xfrm>
          <a:prstGeom prst="homePlate">
            <a:avLst/>
          </a:prstGeom>
          <a:solidFill>
            <a:schemeClr val="accent1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OTLSHAPE_SLT_61c8249061d8449a8da2b3b28c9e04d2_Shape">
            <a:extLst>
              <a:ext uri="{FF2B5EF4-FFF2-40B4-BE49-F238E27FC236}">
                <a16:creationId xmlns:a16="http://schemas.microsoft.com/office/drawing/2014/main" id="{4762CD16-D522-FB5C-FF53-FFFA0EF29A23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4022297" y="2275078"/>
            <a:ext cx="2349500" cy="127000"/>
          </a:xfrm>
          <a:prstGeom prst="roundRect">
            <a:avLst/>
          </a:prstGeom>
          <a:solidFill>
            <a:schemeClr val="accent1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OTLSHAPE_SLT_937add580f3a49a6a8d3c7fb30a5d4f2_Shape">
            <a:extLst>
              <a:ext uri="{FF2B5EF4-FFF2-40B4-BE49-F238E27FC236}">
                <a16:creationId xmlns:a16="http://schemas.microsoft.com/office/drawing/2014/main" id="{1E0E08EB-496F-9C0F-008C-8E5AC44E4C67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6073364" y="2483697"/>
            <a:ext cx="596900" cy="127000"/>
          </a:xfrm>
          <a:prstGeom prst="roundRect">
            <a:avLst/>
          </a:prstGeom>
          <a:solidFill>
            <a:schemeClr val="accent1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OTLSHAPE_SLT_eefcefbf6a8648ac934f6fa2ab15c1c5_Shape">
            <a:extLst>
              <a:ext uri="{FF2B5EF4-FFF2-40B4-BE49-F238E27FC236}">
                <a16:creationId xmlns:a16="http://schemas.microsoft.com/office/drawing/2014/main" id="{DBA91868-0675-F1CF-BAF2-EB7463865374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5194335" y="2768515"/>
            <a:ext cx="1473200" cy="127000"/>
          </a:xfrm>
          <a:prstGeom prst="round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OTLSHAPE_SLT_28c01d1ea07645d59898a4fd3431418c_Shape">
            <a:extLst>
              <a:ext uri="{FF2B5EF4-FFF2-40B4-BE49-F238E27FC236}">
                <a16:creationId xmlns:a16="http://schemas.microsoft.com/office/drawing/2014/main" id="{3BEB6B60-DA8F-E7EF-101C-9E238A755BC5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5780355" y="2977134"/>
            <a:ext cx="2057400" cy="127000"/>
          </a:xfrm>
          <a:prstGeom prst="round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OTLSHAPE_SLT_c3c7974587064d58b07b559a013c6498_Shape">
            <a:extLst>
              <a:ext uri="{FF2B5EF4-FFF2-40B4-BE49-F238E27FC236}">
                <a16:creationId xmlns:a16="http://schemas.microsoft.com/office/drawing/2014/main" id="{924AC0CD-FCCF-9488-76E0-1D78E0A4E58B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6366374" y="3185753"/>
            <a:ext cx="2057400" cy="127000"/>
          </a:xfrm>
          <a:prstGeom prst="round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OTLSHAPE_SLT_96663400c98b4e169b04c6524a965266_Shape">
            <a:extLst>
              <a:ext uri="{FF2B5EF4-FFF2-40B4-BE49-F238E27FC236}">
                <a16:creationId xmlns:a16="http://schemas.microsoft.com/office/drawing/2014/main" id="{2AFE9981-F6DC-C669-7113-3ECC0962C864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6366374" y="3394371"/>
            <a:ext cx="3517900" cy="127000"/>
          </a:xfrm>
          <a:prstGeom prst="round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OTLSHAPE_SLT_7908cc10e70145a188cadf10bee14028_Shape">
            <a:extLst>
              <a:ext uri="{FF2B5EF4-FFF2-40B4-BE49-F238E27FC236}">
                <a16:creationId xmlns:a16="http://schemas.microsoft.com/office/drawing/2014/main" id="{CAB67492-A022-381C-1F24-771A7D5F4AC1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9589480" y="3688249"/>
            <a:ext cx="1765300" cy="127000"/>
          </a:xfrm>
          <a:prstGeom prst="round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OTLSHAPE_SLT_6cc8445fef7345e69492f6a4afa16686_Shape">
            <a:extLst>
              <a:ext uri="{FF2B5EF4-FFF2-40B4-BE49-F238E27FC236}">
                <a16:creationId xmlns:a16="http://schemas.microsoft.com/office/drawing/2014/main" id="{E09D95E4-31BF-1194-37DA-36C4ED840033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7245403" y="4058327"/>
            <a:ext cx="304800" cy="127000"/>
          </a:xfrm>
          <a:prstGeom prst="round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OTLSHAPE_SLT_bdb4dfac2129411e836db6b8bcd6ebe3_Shape">
            <a:extLst>
              <a:ext uri="{FF2B5EF4-FFF2-40B4-BE49-F238E27FC236}">
                <a16:creationId xmlns:a16="http://schemas.microsoft.com/office/drawing/2014/main" id="{F5A1CEF2-7A08-4E32-95A4-3948D1EB4BF8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7245403" y="4266946"/>
            <a:ext cx="304800" cy="127000"/>
          </a:xfrm>
          <a:prstGeom prst="round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OTLSHAPE_SLT_16b25ae7101c4ea8af3af31a77343b53_Shape">
            <a:extLst>
              <a:ext uri="{FF2B5EF4-FFF2-40B4-BE49-F238E27FC236}">
                <a16:creationId xmlns:a16="http://schemas.microsoft.com/office/drawing/2014/main" id="{BB2F264D-F5DB-A4EF-EB4E-D72863A27419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7245403" y="4475565"/>
            <a:ext cx="304800" cy="127000"/>
          </a:xfrm>
          <a:prstGeom prst="round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OTLSHAPE_SLT_530db7f3524842b1832c7280da3264ef_Shape">
            <a:extLst>
              <a:ext uri="{FF2B5EF4-FFF2-40B4-BE49-F238E27FC236}">
                <a16:creationId xmlns:a16="http://schemas.microsoft.com/office/drawing/2014/main" id="{97B40F42-4A71-23F9-1D87-75B3258C45C0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7245403" y="4684183"/>
            <a:ext cx="304800" cy="127000"/>
          </a:xfrm>
          <a:prstGeom prst="round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OTLSHAPE_SLT_b763bba544f147c4bb55c79301719886_Shape">
            <a:extLst>
              <a:ext uri="{FF2B5EF4-FFF2-40B4-BE49-F238E27FC236}">
                <a16:creationId xmlns:a16="http://schemas.microsoft.com/office/drawing/2014/main" id="{318ED76C-759E-D1BD-AB8C-2A363DF76107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7245403" y="4892802"/>
            <a:ext cx="304800" cy="127000"/>
          </a:xfrm>
          <a:prstGeom prst="round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OTLSHAPE_SLT_f981d2cc366545bb808b5e5a07e91972_Shape">
            <a:extLst>
              <a:ext uri="{FF2B5EF4-FFF2-40B4-BE49-F238E27FC236}">
                <a16:creationId xmlns:a16="http://schemas.microsoft.com/office/drawing/2014/main" id="{1DF169C2-2DA4-158E-4A70-07B42B132D54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7245403" y="5101421"/>
            <a:ext cx="304800" cy="127000"/>
          </a:xfrm>
          <a:prstGeom prst="round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1" name="OTLSHAPE_SLT_45a15bf702d64804b6edd6e46b1b2d37_Shape">
            <a:extLst>
              <a:ext uri="{FF2B5EF4-FFF2-40B4-BE49-F238E27FC236}">
                <a16:creationId xmlns:a16="http://schemas.microsoft.com/office/drawing/2014/main" id="{10184FA7-C8C5-9B10-1991-50734F16F59B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7245403" y="5310039"/>
            <a:ext cx="304800" cy="127000"/>
          </a:xfrm>
          <a:prstGeom prst="round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9" name="OTLSHAPE_SLT_52bd7c6932a241aa9fe3d5cca2783ed2_Shape">
            <a:extLst>
              <a:ext uri="{FF2B5EF4-FFF2-40B4-BE49-F238E27FC236}">
                <a16:creationId xmlns:a16="http://schemas.microsoft.com/office/drawing/2014/main" id="{316FB839-B65A-5446-174F-DC6703751A8C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7245403" y="5518658"/>
            <a:ext cx="304800" cy="127000"/>
          </a:xfrm>
          <a:prstGeom prst="round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TLSHAPE_TB_00000000000000000000000000000000_ElapsedTime">
            <a:extLst>
              <a:ext uri="{FF2B5EF4-FFF2-40B4-BE49-F238E27FC236}">
                <a16:creationId xmlns:a16="http://schemas.microsoft.com/office/drawing/2014/main" id="{7E13397A-10AB-A379-FCA9-531E3A2154F5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1092200" y="1714500"/>
            <a:ext cx="6286500" cy="50800"/>
          </a:xfrm>
          <a:prstGeom prst="roundRect">
            <a:avLst/>
          </a:prstGeom>
          <a:solidFill>
            <a:srgbClr val="FF0000">
              <a:alpha val="74902"/>
            </a:srgbClr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OTLSHAPE_SLT_c2b391997d6849bc8f23048c0b73856d_ShapePercentage" hidden="1">
            <a:extLst>
              <a:ext uri="{FF2B5EF4-FFF2-40B4-BE49-F238E27FC236}">
                <a16:creationId xmlns:a16="http://schemas.microsoft.com/office/drawing/2014/main" id="{A8F49FC3-303D-AA9E-3C06-D0D8EBF34D7D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1971229" y="2066459"/>
            <a:ext cx="25400" cy="12700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OTLSHAPE_SLT_61c8249061d8449a8da2b3b28c9e04d2_ShapePercentage" hidden="1">
            <a:extLst>
              <a:ext uri="{FF2B5EF4-FFF2-40B4-BE49-F238E27FC236}">
                <a16:creationId xmlns:a16="http://schemas.microsoft.com/office/drawing/2014/main" id="{7581035B-6628-9616-D0DA-B697A0BE6BB5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4022297" y="2275078"/>
            <a:ext cx="12700" cy="1270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TLSHAPE_SLT_937add580f3a49a6a8d3c7fb30a5d4f2_ShapePercentage" hidden="1">
            <a:extLst>
              <a:ext uri="{FF2B5EF4-FFF2-40B4-BE49-F238E27FC236}">
                <a16:creationId xmlns:a16="http://schemas.microsoft.com/office/drawing/2014/main" id="{7F98BEF6-D495-F6BF-8DB3-CC4DDF16442A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6073364" y="2483697"/>
            <a:ext cx="12700" cy="1270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OTLSHAPE_SLT_eefcefbf6a8648ac934f6fa2ab15c1c5_ShapePercentage" hidden="1">
            <a:extLst>
              <a:ext uri="{FF2B5EF4-FFF2-40B4-BE49-F238E27FC236}">
                <a16:creationId xmlns:a16="http://schemas.microsoft.com/office/drawing/2014/main" id="{52640DDA-44E1-C55D-BEB9-E3385CE7FBD1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5194335" y="2768515"/>
            <a:ext cx="12700" cy="1270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OTLSHAPE_SLT_28c01d1ea07645d59898a4fd3431418c_ShapePercentage" hidden="1">
            <a:extLst>
              <a:ext uri="{FF2B5EF4-FFF2-40B4-BE49-F238E27FC236}">
                <a16:creationId xmlns:a16="http://schemas.microsoft.com/office/drawing/2014/main" id="{3F01A3BF-E9BF-E17D-B73F-1F484D97D727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5780355" y="2977134"/>
            <a:ext cx="12700" cy="1270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OTLSHAPE_SLT_c3c7974587064d58b07b559a013c6498_ShapePercentage" hidden="1">
            <a:extLst>
              <a:ext uri="{FF2B5EF4-FFF2-40B4-BE49-F238E27FC236}">
                <a16:creationId xmlns:a16="http://schemas.microsoft.com/office/drawing/2014/main" id="{F96CE846-4C37-2648-C31C-9B030AC27D1F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6366374" y="3185753"/>
            <a:ext cx="12700" cy="1270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OTLSHAPE_SLT_96663400c98b4e169b04c6524a965266_ShapePercentage" hidden="1">
            <a:extLst>
              <a:ext uri="{FF2B5EF4-FFF2-40B4-BE49-F238E27FC236}">
                <a16:creationId xmlns:a16="http://schemas.microsoft.com/office/drawing/2014/main" id="{58DCA330-D5FD-995E-3D45-0E6A6D83E55D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6366374" y="3394371"/>
            <a:ext cx="12700" cy="1270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OTLSHAPE_SLT_7908cc10e70145a188cadf10bee14028_ShapePercentage" hidden="1">
            <a:extLst>
              <a:ext uri="{FF2B5EF4-FFF2-40B4-BE49-F238E27FC236}">
                <a16:creationId xmlns:a16="http://schemas.microsoft.com/office/drawing/2014/main" id="{11A5B7BC-AD26-1F24-2168-C7AA89D539FA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9589480" y="3688249"/>
            <a:ext cx="12700" cy="1270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OTLSHAPE_SLT_6cc8445fef7345e69492f6a4afa16686_ShapePercentage" hidden="1">
            <a:extLst>
              <a:ext uri="{FF2B5EF4-FFF2-40B4-BE49-F238E27FC236}">
                <a16:creationId xmlns:a16="http://schemas.microsoft.com/office/drawing/2014/main" id="{5229D388-6E8E-B6EB-140F-2BB53D606957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7245403" y="4058327"/>
            <a:ext cx="12700" cy="1270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OTLSHAPE_SLT_bdb4dfac2129411e836db6b8bcd6ebe3_ShapePercentage" hidden="1">
            <a:extLst>
              <a:ext uri="{FF2B5EF4-FFF2-40B4-BE49-F238E27FC236}">
                <a16:creationId xmlns:a16="http://schemas.microsoft.com/office/drawing/2014/main" id="{656EE1D6-8EEF-A62B-56E4-178C8523BBB1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7245403" y="4266946"/>
            <a:ext cx="12700" cy="1270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OTLSHAPE_SLT_16b25ae7101c4ea8af3af31a77343b53_ShapePercentage" hidden="1">
            <a:extLst>
              <a:ext uri="{FF2B5EF4-FFF2-40B4-BE49-F238E27FC236}">
                <a16:creationId xmlns:a16="http://schemas.microsoft.com/office/drawing/2014/main" id="{546B74D7-1D32-A943-0D5A-F0AF408B8EB9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7245403" y="4475565"/>
            <a:ext cx="12700" cy="1270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OTLSHAPE_SLT_530db7f3524842b1832c7280da3264ef_ShapePercentage" hidden="1">
            <a:extLst>
              <a:ext uri="{FF2B5EF4-FFF2-40B4-BE49-F238E27FC236}">
                <a16:creationId xmlns:a16="http://schemas.microsoft.com/office/drawing/2014/main" id="{2EBEDE94-0BB2-F0F1-0043-26A2715C8BDF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7245403" y="4684183"/>
            <a:ext cx="12700" cy="1270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OTLSHAPE_SLT_b763bba544f147c4bb55c79301719886_ShapePercentage" hidden="1">
            <a:extLst>
              <a:ext uri="{FF2B5EF4-FFF2-40B4-BE49-F238E27FC236}">
                <a16:creationId xmlns:a16="http://schemas.microsoft.com/office/drawing/2014/main" id="{953CB86B-35DE-08C5-2438-88F6812626EB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>
            <a:off x="7245403" y="4892802"/>
            <a:ext cx="12700" cy="1270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OTLSHAPE_SLT_f981d2cc366545bb808b5e5a07e91972_ShapePercentage" hidden="1">
            <a:extLst>
              <a:ext uri="{FF2B5EF4-FFF2-40B4-BE49-F238E27FC236}">
                <a16:creationId xmlns:a16="http://schemas.microsoft.com/office/drawing/2014/main" id="{6B776AFC-0EA1-E107-40AD-2B90A8E7B220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>
            <a:off x="7245403" y="5101421"/>
            <a:ext cx="12700" cy="1270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OTLSHAPE_SLT_45a15bf702d64804b6edd6e46b1b2d37_ShapePercentage" hidden="1">
            <a:extLst>
              <a:ext uri="{FF2B5EF4-FFF2-40B4-BE49-F238E27FC236}">
                <a16:creationId xmlns:a16="http://schemas.microsoft.com/office/drawing/2014/main" id="{81723DD1-DCA6-C649-55D4-0E35A9252B0C}"/>
              </a:ext>
            </a:extLst>
          </p:cNvPr>
          <p:cNvSpPr/>
          <p:nvPr>
            <p:custDataLst>
              <p:tags r:id="rId52"/>
            </p:custDataLst>
          </p:nvPr>
        </p:nvSpPr>
        <p:spPr>
          <a:xfrm>
            <a:off x="7245403" y="5310039"/>
            <a:ext cx="12700" cy="1270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OTLSHAPE_SLT_52bd7c6932a241aa9fe3d5cca2783ed2_ShapePercentage" hidden="1">
            <a:extLst>
              <a:ext uri="{FF2B5EF4-FFF2-40B4-BE49-F238E27FC236}">
                <a16:creationId xmlns:a16="http://schemas.microsoft.com/office/drawing/2014/main" id="{98BC3CF0-166C-91F6-474A-00028AC5DE4E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>
            <a:off x="7245403" y="5518658"/>
            <a:ext cx="12700" cy="1270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TLSHAPE_SL_cc64bb6096e443cdafc938c76c3040ca_Header">
            <a:extLst>
              <a:ext uri="{FF2B5EF4-FFF2-40B4-BE49-F238E27FC236}">
                <a16:creationId xmlns:a16="http://schemas.microsoft.com/office/drawing/2014/main" id="{424BACEC-56D9-2048-E13B-F2384D1E7900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63500" y="2253319"/>
            <a:ext cx="901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fr-FR" sz="1100">
                <a:solidFill>
                  <a:schemeClr val="lt1"/>
                </a:solidFill>
                <a:latin typeface="Calibri" panose="020F0502020204030204" pitchFamily="34" charset="0"/>
              </a:rPr>
              <a:t>Planification</a:t>
            </a:r>
          </a:p>
        </p:txBody>
      </p:sp>
      <p:sp>
        <p:nvSpPr>
          <p:cNvPr id="22" name="OTLSHAPE_SL_eed20fe7fd2e456c8b9b405ac87ed29a_Header">
            <a:extLst>
              <a:ext uri="{FF2B5EF4-FFF2-40B4-BE49-F238E27FC236}">
                <a16:creationId xmlns:a16="http://schemas.microsoft.com/office/drawing/2014/main" id="{860E875B-598C-4EDF-3DE0-A85A55AF57E5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63500" y="3249253"/>
            <a:ext cx="901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fr-FR" sz="1100">
                <a:solidFill>
                  <a:schemeClr val="lt1"/>
                </a:solidFill>
                <a:latin typeface="Calibri" panose="020F0502020204030204" pitchFamily="34" charset="0"/>
              </a:rPr>
              <a:t>Recherche</a:t>
            </a:r>
          </a:p>
        </p:txBody>
      </p:sp>
      <p:sp>
        <p:nvSpPr>
          <p:cNvPr id="25" name="OTLSHAPE_SL_8630ee46d8b740e598bd4d594507dcc6_Header">
            <a:extLst>
              <a:ext uri="{FF2B5EF4-FFF2-40B4-BE49-F238E27FC236}">
                <a16:creationId xmlns:a16="http://schemas.microsoft.com/office/drawing/2014/main" id="{93BC344B-50AB-C74E-E9DA-423791380E46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63500" y="4681474"/>
            <a:ext cx="9017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fr-FR" sz="1100">
                <a:solidFill>
                  <a:schemeClr val="lt1"/>
                </a:solidFill>
                <a:latin typeface="Calibri" panose="020F0502020204030204" pitchFamily="34" charset="0"/>
              </a:rPr>
              <a:t>Developpement</a:t>
            </a:r>
          </a:p>
        </p:txBody>
      </p:sp>
      <p:sp>
        <p:nvSpPr>
          <p:cNvPr id="31" name="OTLSHAPE_SL2A_8693368f51f945cea0d679fa62b55355_Header" hidden="1">
            <a:extLst>
              <a:ext uri="{FF2B5EF4-FFF2-40B4-BE49-F238E27FC236}">
                <a16:creationId xmlns:a16="http://schemas.microsoft.com/office/drawing/2014/main" id="{E35D9CF9-8C01-D82F-FE3B-B39410F7DFBB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12700" y="-180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fr-FR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8" name="OTLSHAPE_SL2A_400c65aca57b49e19bb4cde594e3abb1_Header" hidden="1">
            <a:extLst>
              <a:ext uri="{FF2B5EF4-FFF2-40B4-BE49-F238E27FC236}">
                <a16:creationId xmlns:a16="http://schemas.microsoft.com/office/drawing/2014/main" id="{77D01A90-CFF4-C630-4589-8A416A7F7E3D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12700" y="-180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fr-FR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1" name="OTLSHAPE_SL2A_8be08dd36b2f4fb0b40c3e8e73ab6afb_Header" hidden="1">
            <a:extLst>
              <a:ext uri="{FF2B5EF4-FFF2-40B4-BE49-F238E27FC236}">
                <a16:creationId xmlns:a16="http://schemas.microsoft.com/office/drawing/2014/main" id="{330C0520-05A8-08A1-E1F1-FBB12E22FB53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12700" y="-180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fr-FR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OTLSHAPE_TB_00000000000000000000000000000000_TodayMarkerShape">
            <a:extLst>
              <a:ext uri="{FF2B5EF4-FFF2-40B4-BE49-F238E27FC236}">
                <a16:creationId xmlns:a16="http://schemas.microsoft.com/office/drawing/2014/main" id="{8444BF8D-DC07-4625-E4C5-10B154448119}"/>
              </a:ext>
            </a:extLst>
          </p:cNvPr>
          <p:cNvSpPr/>
          <p:nvPr>
            <p:custDataLst>
              <p:tags r:id="rId60"/>
            </p:custDataLst>
          </p:nvPr>
        </p:nvSpPr>
        <p:spPr>
          <a:xfrm flipV="1">
            <a:off x="7337384" y="1629833"/>
            <a:ext cx="76200" cy="84667"/>
          </a:xfrm>
          <a:prstGeom prst="triangle">
            <a:avLst/>
          </a:prstGeom>
          <a:solidFill>
            <a:srgbClr val="FF0000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TLSHAPE_TB_00000000000000000000000000000000_TodayMarkerText">
            <a:extLst>
              <a:ext uri="{FF2B5EF4-FFF2-40B4-BE49-F238E27FC236}">
                <a16:creationId xmlns:a16="http://schemas.microsoft.com/office/drawing/2014/main" id="{FA9E4D0D-1934-D77C-D1E1-C8A60ECAB0CD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7193541" y="1443778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4FFBFF82-AC97-7B4C-9309-2FB6EF2E0810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1155700" y="1748473"/>
            <a:ext cx="4699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4">
                <a:solidFill>
                  <a:schemeClr val="lt2"/>
                </a:solidFill>
                <a:latin typeface="Calibri" panose="020F0502020204030204" pitchFamily="34" charset="0"/>
              </a:rPr>
              <a:t>Week 1</a:t>
            </a:r>
          </a:p>
        </p:txBody>
      </p:sp>
      <p:sp>
        <p:nvSpPr>
          <p:cNvPr id="10" name="OTLSHAPE_TB_00000000000000000000000000000000_TimescaleInterval2">
            <a:extLst>
              <a:ext uri="{FF2B5EF4-FFF2-40B4-BE49-F238E27FC236}">
                <a16:creationId xmlns:a16="http://schemas.microsoft.com/office/drawing/2014/main" id="{A8F56A2D-7DC1-B717-F442-512355FC3126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3206768" y="1748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40">
                <a:solidFill>
                  <a:schemeClr val="lt2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2" name="OTLSHAPE_TB_00000000000000000000000000000000_TimescaleInterval3">
            <a:extLst>
              <a:ext uri="{FF2B5EF4-FFF2-40B4-BE49-F238E27FC236}">
                <a16:creationId xmlns:a16="http://schemas.microsoft.com/office/drawing/2014/main" id="{48FA6873-AE05-DFE6-E399-5A2FEAE5FD65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5257835" y="1748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40">
                <a:solidFill>
                  <a:schemeClr val="lt2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4" name="OTLSHAPE_TB_00000000000000000000000000000000_TimescaleInterval4">
            <a:extLst>
              <a:ext uri="{FF2B5EF4-FFF2-40B4-BE49-F238E27FC236}">
                <a16:creationId xmlns:a16="http://schemas.microsoft.com/office/drawing/2014/main" id="{4D4B71AE-3946-FD24-A98E-B2826A92E2E3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7308903" y="1748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40">
                <a:solidFill>
                  <a:schemeClr val="lt2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16" name="OTLSHAPE_TB_00000000000000000000000000000000_TimescaleInterval5">
            <a:extLst>
              <a:ext uri="{FF2B5EF4-FFF2-40B4-BE49-F238E27FC236}">
                <a16:creationId xmlns:a16="http://schemas.microsoft.com/office/drawing/2014/main" id="{CF5D93C2-2368-D466-E845-6F84EC094DF8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9359971" y="1748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40">
                <a:solidFill>
                  <a:schemeClr val="lt2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35" name="OTLSHAPE_SLT_c2b391997d6849bc8f23048c0b73856d_Duration" hidden="1">
            <a:extLst>
              <a:ext uri="{FF2B5EF4-FFF2-40B4-BE49-F238E27FC236}">
                <a16:creationId xmlns:a16="http://schemas.microsoft.com/office/drawing/2014/main" id="{1C820CF4-2DF3-6B3E-96FA-83E11E55F611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>
                <a:solidFill>
                  <a:srgbClr val="ED7D31"/>
                </a:solidFill>
                <a:latin typeface="Calibri" panose="020F0502020204030204" pitchFamily="34" charset="0"/>
              </a:rPr>
              <a:t>6 days</a:t>
            </a:r>
          </a:p>
        </p:txBody>
      </p:sp>
      <p:sp>
        <p:nvSpPr>
          <p:cNvPr id="36" name="OTLSHAPE_SLT_c2b391997d6849bc8f23048c0b73856d_StartDate" hidden="1">
            <a:extLst>
              <a:ext uri="{FF2B5EF4-FFF2-40B4-BE49-F238E27FC236}">
                <a16:creationId xmlns:a16="http://schemas.microsoft.com/office/drawing/2014/main" id="{A08589C0-AE7E-BC86-AC72-FF72443BC58F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fr-F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OTLSHAPE_SLT_c2b391997d6849bc8f23048c0b73856d_EndDate" hidden="1">
            <a:extLst>
              <a:ext uri="{FF2B5EF4-FFF2-40B4-BE49-F238E27FC236}">
                <a16:creationId xmlns:a16="http://schemas.microsoft.com/office/drawing/2014/main" id="{9A5533B2-C8D6-1D03-318D-A23A6691C28E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fr-F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8" name="OTLSHAPE_SLT_c2b391997d6849bc8f23048c0b73856d_Title">
            <a:extLst>
              <a:ext uri="{FF2B5EF4-FFF2-40B4-BE49-F238E27FC236}">
                <a16:creationId xmlns:a16="http://schemas.microsoft.com/office/drawing/2014/main" id="{F54BA96F-6815-1B08-0AED-51501AE150CA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1111481" y="2044700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spc="-4">
                <a:solidFill>
                  <a:schemeClr val="dk1"/>
                </a:solidFill>
                <a:latin typeface="Calibri" panose="020F0502020204030204" pitchFamily="34" charset="0"/>
              </a:rPr>
              <a:t>BrainStorming</a:t>
            </a:r>
          </a:p>
        </p:txBody>
      </p:sp>
      <p:sp>
        <p:nvSpPr>
          <p:cNvPr id="39" name="OTLSHAPE_SLT_c2b391997d6849bc8f23048c0b73856d_JoinedDate">
            <a:extLst>
              <a:ext uri="{FF2B5EF4-FFF2-40B4-BE49-F238E27FC236}">
                <a16:creationId xmlns:a16="http://schemas.microsoft.com/office/drawing/2014/main" id="{9E8DB8E9-62E8-475A-BE7D-6C56B0593BF9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4365903" y="2052447"/>
            <a:ext cx="800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Sep 19 - Sep 26</a:t>
            </a:r>
          </a:p>
        </p:txBody>
      </p:sp>
      <p:sp>
        <p:nvSpPr>
          <p:cNvPr id="40" name="OTLSHAPE_SLT_c2b391997d6849bc8f23048c0b73856d_TextPercentage" hidden="1">
            <a:extLst>
              <a:ext uri="{FF2B5EF4-FFF2-40B4-BE49-F238E27FC236}">
                <a16:creationId xmlns:a16="http://schemas.microsoft.com/office/drawing/2014/main" id="{59472332-DE5F-9EDF-5443-1DCC9DEFFCA2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>
              <a:solidFill>
                <a:schemeClr val="lt2"/>
              </a:solidFill>
              <a:latin typeface="Calibri" panose="020F0502020204030204" pitchFamily="34" charset="0"/>
            </a:endParaRPr>
          </a:p>
        </p:txBody>
      </p:sp>
      <p:sp>
        <p:nvSpPr>
          <p:cNvPr id="43" name="OTLSHAPE_SLT_61c8249061d8449a8da2b3b28c9e04d2_Duration" hidden="1">
            <a:extLst>
              <a:ext uri="{FF2B5EF4-FFF2-40B4-BE49-F238E27FC236}">
                <a16:creationId xmlns:a16="http://schemas.microsoft.com/office/drawing/2014/main" id="{6C6CF85D-7C32-4D38-6088-7A1F916686E2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>
                <a:solidFill>
                  <a:srgbClr val="ED7D31"/>
                </a:solidFill>
                <a:latin typeface="Calibri" panose="020F0502020204030204" pitchFamily="34" charset="0"/>
              </a:rPr>
              <a:t>6 days</a:t>
            </a:r>
          </a:p>
        </p:txBody>
      </p:sp>
      <p:sp>
        <p:nvSpPr>
          <p:cNvPr id="44" name="OTLSHAPE_SLT_61c8249061d8449a8da2b3b28c9e04d2_StartDate" hidden="1">
            <a:extLst>
              <a:ext uri="{FF2B5EF4-FFF2-40B4-BE49-F238E27FC236}">
                <a16:creationId xmlns:a16="http://schemas.microsoft.com/office/drawing/2014/main" id="{D1091881-4DBE-B686-C40F-5E82216DAFA8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fr-F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5" name="OTLSHAPE_SLT_61c8249061d8449a8da2b3b28c9e04d2_EndDate" hidden="1">
            <a:extLst>
              <a:ext uri="{FF2B5EF4-FFF2-40B4-BE49-F238E27FC236}">
                <a16:creationId xmlns:a16="http://schemas.microsoft.com/office/drawing/2014/main" id="{05AF1535-4DCF-341D-BEB5-D8C01967C53A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fr-F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OTLSHAPE_SLT_61c8249061d8449a8da2b3b28c9e04d2_JoinedDate">
            <a:extLst>
              <a:ext uri="{FF2B5EF4-FFF2-40B4-BE49-F238E27FC236}">
                <a16:creationId xmlns:a16="http://schemas.microsoft.com/office/drawing/2014/main" id="{F842EB04-DC8D-FA60-4E2D-41C21C0D296F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3256063" y="2261066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Sep 26 - Oct 3</a:t>
            </a:r>
          </a:p>
        </p:txBody>
      </p:sp>
      <p:sp>
        <p:nvSpPr>
          <p:cNvPr id="47" name="OTLSHAPE_SLT_61c8249061d8449a8da2b3b28c9e04d2_Title">
            <a:extLst>
              <a:ext uri="{FF2B5EF4-FFF2-40B4-BE49-F238E27FC236}">
                <a16:creationId xmlns:a16="http://schemas.microsoft.com/office/drawing/2014/main" id="{73316F4F-CDDF-038C-D111-B4122C8ABCC6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6416970" y="2253319"/>
            <a:ext cx="1536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spc="-2">
                <a:solidFill>
                  <a:schemeClr val="dk1"/>
                </a:solidFill>
                <a:latin typeface="Calibri" panose="020F0502020204030204" pitchFamily="34" charset="0"/>
              </a:rPr>
              <a:t>Organisation des plannings</a:t>
            </a:r>
          </a:p>
        </p:txBody>
      </p:sp>
      <p:sp>
        <p:nvSpPr>
          <p:cNvPr id="48" name="OTLSHAPE_SLT_61c8249061d8449a8da2b3b28c9e04d2_TextPercentage" hidden="1">
            <a:extLst>
              <a:ext uri="{FF2B5EF4-FFF2-40B4-BE49-F238E27FC236}">
                <a16:creationId xmlns:a16="http://schemas.microsoft.com/office/drawing/2014/main" id="{776B50A0-1835-F5E5-690D-88E00612A0B5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>
              <a:solidFill>
                <a:schemeClr val="lt2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OTLSHAPE_SLT_937add580f3a49a6a8d3c7fb30a5d4f2_Duration" hidden="1">
            <a:extLst>
              <a:ext uri="{FF2B5EF4-FFF2-40B4-BE49-F238E27FC236}">
                <a16:creationId xmlns:a16="http://schemas.microsoft.com/office/drawing/2014/main" id="{C81A00EA-2F7D-3788-FC8C-88B205DAC40C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>
                <a:solidFill>
                  <a:srgbClr val="ED7D31"/>
                </a:solidFill>
                <a:latin typeface="Calibri" panose="020F0502020204030204" pitchFamily="34" charset="0"/>
              </a:rPr>
              <a:t>2 days</a:t>
            </a:r>
          </a:p>
        </p:txBody>
      </p:sp>
      <p:sp>
        <p:nvSpPr>
          <p:cNvPr id="52" name="OTLSHAPE_SLT_937add580f3a49a6a8d3c7fb30a5d4f2_StartDate" hidden="1">
            <a:extLst>
              <a:ext uri="{FF2B5EF4-FFF2-40B4-BE49-F238E27FC236}">
                <a16:creationId xmlns:a16="http://schemas.microsoft.com/office/drawing/2014/main" id="{FF7BFD3D-E4FE-3391-6720-C3D23E6CBA27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fr-F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OTLSHAPE_SLT_937add580f3a49a6a8d3c7fb30a5d4f2_EndDate" hidden="1">
            <a:extLst>
              <a:ext uri="{FF2B5EF4-FFF2-40B4-BE49-F238E27FC236}">
                <a16:creationId xmlns:a16="http://schemas.microsoft.com/office/drawing/2014/main" id="{AF3C94D8-B4C0-E762-CFA1-F3CBA3614015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fr-F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4" name="OTLSHAPE_SLT_937add580f3a49a6a8d3c7fb30a5d4f2_JoinedDate">
            <a:extLst>
              <a:ext uri="{FF2B5EF4-FFF2-40B4-BE49-F238E27FC236}">
                <a16:creationId xmlns:a16="http://schemas.microsoft.com/office/drawing/2014/main" id="{DCD3B863-D429-30C1-BBB9-17F8D50E6981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5379436" y="2469684"/>
            <a:ext cx="647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Oct 3 - Oct 4</a:t>
            </a:r>
          </a:p>
        </p:txBody>
      </p:sp>
      <p:sp>
        <p:nvSpPr>
          <p:cNvPr id="55" name="OTLSHAPE_SLT_937add580f3a49a6a8d3c7fb30a5d4f2_Title">
            <a:extLst>
              <a:ext uri="{FF2B5EF4-FFF2-40B4-BE49-F238E27FC236}">
                <a16:creationId xmlns:a16="http://schemas.microsoft.com/office/drawing/2014/main" id="{7571903C-F7B6-534E-A3BD-0A6D43AF5AC6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6709980" y="2461937"/>
            <a:ext cx="1270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spc="-4">
                <a:solidFill>
                  <a:schemeClr val="dk1"/>
                </a:solidFill>
                <a:latin typeface="Calibri" panose="020F0502020204030204" pitchFamily="34" charset="0"/>
              </a:rPr>
              <a:t>Repartition des tâches</a:t>
            </a:r>
          </a:p>
        </p:txBody>
      </p:sp>
      <p:sp>
        <p:nvSpPr>
          <p:cNvPr id="56" name="OTLSHAPE_SLT_937add580f3a49a6a8d3c7fb30a5d4f2_TextPercentage" hidden="1">
            <a:extLst>
              <a:ext uri="{FF2B5EF4-FFF2-40B4-BE49-F238E27FC236}">
                <a16:creationId xmlns:a16="http://schemas.microsoft.com/office/drawing/2014/main" id="{B748B54C-B1E1-B397-BFD3-958A022C6857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>
              <a:solidFill>
                <a:schemeClr val="lt2"/>
              </a:solidFill>
              <a:latin typeface="Calibri" panose="020F0502020204030204" pitchFamily="34" charset="0"/>
            </a:endParaRPr>
          </a:p>
        </p:txBody>
      </p:sp>
      <p:sp>
        <p:nvSpPr>
          <p:cNvPr id="62" name="OTLSHAPE_SLT_eefcefbf6a8648ac934f6fa2ab15c1c5_Duration" hidden="1">
            <a:extLst>
              <a:ext uri="{FF2B5EF4-FFF2-40B4-BE49-F238E27FC236}">
                <a16:creationId xmlns:a16="http://schemas.microsoft.com/office/drawing/2014/main" id="{39C6A0A3-FAE0-F8D9-7FB5-DE1F590D002D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>
                <a:solidFill>
                  <a:srgbClr val="ED7D31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63" name="OTLSHAPE_SLT_eefcefbf6a8648ac934f6fa2ab15c1c5_StartDate" hidden="1">
            <a:extLst>
              <a:ext uri="{FF2B5EF4-FFF2-40B4-BE49-F238E27FC236}">
                <a16:creationId xmlns:a16="http://schemas.microsoft.com/office/drawing/2014/main" id="{1AF02DF0-64DF-BDC9-C477-212D40CB5A4D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fr-F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SLT_eefcefbf6a8648ac934f6fa2ab15c1c5_EndDate" hidden="1">
            <a:extLst>
              <a:ext uri="{FF2B5EF4-FFF2-40B4-BE49-F238E27FC236}">
                <a16:creationId xmlns:a16="http://schemas.microsoft.com/office/drawing/2014/main" id="{D05C7A9C-BB3D-16FC-0D9A-4E7F7125E94C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fr-F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OTLSHAPE_SLT_eefcefbf6a8648ac934f6fa2ab15c1c5_JoinedDate">
            <a:extLst>
              <a:ext uri="{FF2B5EF4-FFF2-40B4-BE49-F238E27FC236}">
                <a16:creationId xmlns:a16="http://schemas.microsoft.com/office/drawing/2014/main" id="{CC0599BD-4221-AA9E-6B52-B0D55A5C61FF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4428102" y="2754503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Sep 30 - Oct 4</a:t>
            </a:r>
          </a:p>
        </p:txBody>
      </p:sp>
      <p:sp>
        <p:nvSpPr>
          <p:cNvPr id="66" name="OTLSHAPE_SLT_eefcefbf6a8648ac934f6fa2ab15c1c5_Title">
            <a:extLst>
              <a:ext uri="{FF2B5EF4-FFF2-40B4-BE49-F238E27FC236}">
                <a16:creationId xmlns:a16="http://schemas.microsoft.com/office/drawing/2014/main" id="{3172DF40-A52A-5F59-210C-2646BCC06CF7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6709980" y="2746756"/>
            <a:ext cx="1092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spc="-8">
                <a:solidFill>
                  <a:schemeClr val="dk1"/>
                </a:solidFill>
                <a:latin typeface="Calibri" panose="020F0502020204030204" pitchFamily="34" charset="0"/>
              </a:rPr>
              <a:t>Technologie de dev</a:t>
            </a:r>
          </a:p>
        </p:txBody>
      </p:sp>
      <p:sp>
        <p:nvSpPr>
          <p:cNvPr id="67" name="OTLSHAPE_SLT_eefcefbf6a8648ac934f6fa2ab15c1c5_TextPercentage" hidden="1">
            <a:extLst>
              <a:ext uri="{FF2B5EF4-FFF2-40B4-BE49-F238E27FC236}">
                <a16:creationId xmlns:a16="http://schemas.microsoft.com/office/drawing/2014/main" id="{1B180989-2E01-8C95-759B-ABDB80FB8E77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>
              <a:solidFill>
                <a:schemeClr val="lt2"/>
              </a:solidFill>
              <a:latin typeface="Calibri" panose="020F0502020204030204" pitchFamily="34" charset="0"/>
            </a:endParaRPr>
          </a:p>
        </p:txBody>
      </p:sp>
      <p:sp>
        <p:nvSpPr>
          <p:cNvPr id="70" name="OTLSHAPE_SLT_28c01d1ea07645d59898a4fd3431418c_Duration" hidden="1">
            <a:extLst>
              <a:ext uri="{FF2B5EF4-FFF2-40B4-BE49-F238E27FC236}">
                <a16:creationId xmlns:a16="http://schemas.microsoft.com/office/drawing/2014/main" id="{7367E63F-1900-3BDC-A06D-48B120A0F23E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>
                <a:solidFill>
                  <a:srgbClr val="ED7D31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71" name="OTLSHAPE_SLT_28c01d1ea07645d59898a4fd3431418c_StartDate" hidden="1">
            <a:extLst>
              <a:ext uri="{FF2B5EF4-FFF2-40B4-BE49-F238E27FC236}">
                <a16:creationId xmlns:a16="http://schemas.microsoft.com/office/drawing/2014/main" id="{46C72BCE-4615-9F6F-0C6E-F49E02BA4F9C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fr-F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OTLSHAPE_SLT_28c01d1ea07645d59898a4fd3431418c_EndDate" hidden="1">
            <a:extLst>
              <a:ext uri="{FF2B5EF4-FFF2-40B4-BE49-F238E27FC236}">
                <a16:creationId xmlns:a16="http://schemas.microsoft.com/office/drawing/2014/main" id="{C8DD1661-8C13-557A-5782-92CCC73CDE93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fr-F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OTLSHAPE_SLT_28c01d1ea07645d59898a4fd3431418c_JoinedDate">
            <a:extLst>
              <a:ext uri="{FF2B5EF4-FFF2-40B4-BE49-F238E27FC236}">
                <a16:creationId xmlns:a16="http://schemas.microsoft.com/office/drawing/2014/main" id="{B0C5E37C-6F6C-B0F2-AB33-EC93CDBC9DDF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5086426" y="2963122"/>
            <a:ext cx="647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Oct 2 - Oct 8</a:t>
            </a:r>
          </a:p>
        </p:txBody>
      </p:sp>
      <p:sp>
        <p:nvSpPr>
          <p:cNvPr id="74" name="OTLSHAPE_SLT_28c01d1ea07645d59898a4fd3431418c_Title">
            <a:extLst>
              <a:ext uri="{FF2B5EF4-FFF2-40B4-BE49-F238E27FC236}">
                <a16:creationId xmlns:a16="http://schemas.microsoft.com/office/drawing/2014/main" id="{4988165B-CF53-106F-E8B4-4B0860EDDF8F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7882019" y="2955375"/>
            <a:ext cx="1231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spc="-8">
                <a:solidFill>
                  <a:schemeClr val="dk1"/>
                </a:solidFill>
                <a:latin typeface="Calibri" panose="020F0502020204030204" pitchFamily="34" charset="0"/>
              </a:rPr>
              <a:t>Technologie existante</a:t>
            </a:r>
          </a:p>
        </p:txBody>
      </p:sp>
      <p:sp>
        <p:nvSpPr>
          <p:cNvPr id="75" name="OTLSHAPE_SLT_28c01d1ea07645d59898a4fd3431418c_TextPercentage" hidden="1">
            <a:extLst>
              <a:ext uri="{FF2B5EF4-FFF2-40B4-BE49-F238E27FC236}">
                <a16:creationId xmlns:a16="http://schemas.microsoft.com/office/drawing/2014/main" id="{78385A16-6FEA-F92B-AA3E-D21DD6B445A8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>
              <a:solidFill>
                <a:schemeClr val="lt2"/>
              </a:solidFill>
              <a:latin typeface="Calibri" panose="020F0502020204030204" pitchFamily="34" charset="0"/>
            </a:endParaRPr>
          </a:p>
        </p:txBody>
      </p:sp>
      <p:sp>
        <p:nvSpPr>
          <p:cNvPr id="78" name="OTLSHAPE_SLT_c3c7974587064d58b07b559a013c6498_Duration" hidden="1">
            <a:extLst>
              <a:ext uri="{FF2B5EF4-FFF2-40B4-BE49-F238E27FC236}">
                <a16:creationId xmlns:a16="http://schemas.microsoft.com/office/drawing/2014/main" id="{0E9E8095-2DDA-59EB-9EC2-1F78FF5A5759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>
                <a:solidFill>
                  <a:srgbClr val="ED7D31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79" name="OTLSHAPE_SLT_c3c7974587064d58b07b559a013c6498_StartDate" hidden="1">
            <a:extLst>
              <a:ext uri="{FF2B5EF4-FFF2-40B4-BE49-F238E27FC236}">
                <a16:creationId xmlns:a16="http://schemas.microsoft.com/office/drawing/2014/main" id="{826442CE-0BAB-044C-1801-0D94AEC173A1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fr-F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0" name="OTLSHAPE_SLT_c3c7974587064d58b07b559a013c6498_EndDate" hidden="1">
            <a:extLst>
              <a:ext uri="{FF2B5EF4-FFF2-40B4-BE49-F238E27FC236}">
                <a16:creationId xmlns:a16="http://schemas.microsoft.com/office/drawing/2014/main" id="{4C50F187-1C38-CDE1-9C61-A3C0D6F3CF3C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fr-F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OTLSHAPE_SLT_c3c7974587064d58b07b559a013c6498_JoinedDate">
            <a:extLst>
              <a:ext uri="{FF2B5EF4-FFF2-40B4-BE49-F238E27FC236}">
                <a16:creationId xmlns:a16="http://schemas.microsoft.com/office/drawing/2014/main" id="{E743AE85-097C-46CC-0BB6-CD7A92497D8B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5608057" y="3171740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Oct 4 - Oct 10</a:t>
            </a:r>
          </a:p>
        </p:txBody>
      </p:sp>
      <p:sp>
        <p:nvSpPr>
          <p:cNvPr id="82" name="OTLSHAPE_SLT_c3c7974587064d58b07b559a013c6498_Title">
            <a:extLst>
              <a:ext uri="{FF2B5EF4-FFF2-40B4-BE49-F238E27FC236}">
                <a16:creationId xmlns:a16="http://schemas.microsoft.com/office/drawing/2014/main" id="{22E0C194-52F9-8EF6-579F-6162558395AB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8468038" y="3163993"/>
            <a:ext cx="495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spc="-8">
                <a:solidFill>
                  <a:schemeClr val="dk1"/>
                </a:solidFill>
                <a:latin typeface="Calibri" panose="020F0502020204030204" pitchFamily="34" charset="0"/>
              </a:rPr>
              <a:t>Data-Set</a:t>
            </a:r>
          </a:p>
        </p:txBody>
      </p:sp>
      <p:sp>
        <p:nvSpPr>
          <p:cNvPr id="83" name="OTLSHAPE_SLT_c3c7974587064d58b07b559a013c6498_TextPercentage" hidden="1">
            <a:extLst>
              <a:ext uri="{FF2B5EF4-FFF2-40B4-BE49-F238E27FC236}">
                <a16:creationId xmlns:a16="http://schemas.microsoft.com/office/drawing/2014/main" id="{0BF07394-D6A7-3AFF-9498-3EA9B70DFE3D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>
              <a:solidFill>
                <a:schemeClr val="lt2"/>
              </a:solidFill>
              <a:latin typeface="Calibri" panose="020F0502020204030204" pitchFamily="34" charset="0"/>
            </a:endParaRPr>
          </a:p>
        </p:txBody>
      </p:sp>
      <p:sp>
        <p:nvSpPr>
          <p:cNvPr id="86" name="OTLSHAPE_SLT_96663400c98b4e169b04c6524a965266_Duration" hidden="1">
            <a:extLst>
              <a:ext uri="{FF2B5EF4-FFF2-40B4-BE49-F238E27FC236}">
                <a16:creationId xmlns:a16="http://schemas.microsoft.com/office/drawing/2014/main" id="{B608B389-6B4D-C757-081C-092C6C981345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>
                <a:solidFill>
                  <a:srgbClr val="ED7D31"/>
                </a:solidFill>
                <a:latin typeface="Calibri" panose="020F0502020204030204" pitchFamily="34" charset="0"/>
              </a:rPr>
              <a:t>8 days</a:t>
            </a:r>
          </a:p>
        </p:txBody>
      </p:sp>
      <p:sp>
        <p:nvSpPr>
          <p:cNvPr id="87" name="OTLSHAPE_SLT_96663400c98b4e169b04c6524a965266_StartDate" hidden="1">
            <a:extLst>
              <a:ext uri="{FF2B5EF4-FFF2-40B4-BE49-F238E27FC236}">
                <a16:creationId xmlns:a16="http://schemas.microsoft.com/office/drawing/2014/main" id="{9817CCF8-E560-FAD6-5BD2-2823ED0EA89A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fr-F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8" name="OTLSHAPE_SLT_96663400c98b4e169b04c6524a965266_EndDate" hidden="1">
            <a:extLst>
              <a:ext uri="{FF2B5EF4-FFF2-40B4-BE49-F238E27FC236}">
                <a16:creationId xmlns:a16="http://schemas.microsoft.com/office/drawing/2014/main" id="{4EDE1E20-AEB5-8E62-C75F-E33EC0A2BFB9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fr-F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9" name="OTLSHAPE_SLT_96663400c98b4e169b04c6524a965266_JoinedDate">
            <a:extLst>
              <a:ext uri="{FF2B5EF4-FFF2-40B4-BE49-F238E27FC236}">
                <a16:creationId xmlns:a16="http://schemas.microsoft.com/office/drawing/2014/main" id="{198AB9EB-A1BB-33C6-A5E7-0A62242B7187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5608057" y="3380359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Oct 4 - Oct 15</a:t>
            </a:r>
          </a:p>
        </p:txBody>
      </p:sp>
      <p:sp>
        <p:nvSpPr>
          <p:cNvPr id="90" name="OTLSHAPE_SLT_96663400c98b4e169b04c6524a965266_Title">
            <a:extLst>
              <a:ext uri="{FF2B5EF4-FFF2-40B4-BE49-F238E27FC236}">
                <a16:creationId xmlns:a16="http://schemas.microsoft.com/office/drawing/2014/main" id="{A7264981-8787-3992-8CF9-11D3964B7060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9933086" y="3372612"/>
            <a:ext cx="876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spc="-4">
                <a:solidFill>
                  <a:schemeClr val="dk1"/>
                </a:solidFill>
                <a:latin typeface="Calibri" panose="020F0502020204030204" pitchFamily="34" charset="0"/>
              </a:rPr>
              <a:t>Modele IA scan</a:t>
            </a:r>
          </a:p>
        </p:txBody>
      </p:sp>
      <p:sp>
        <p:nvSpPr>
          <p:cNvPr id="91" name="OTLSHAPE_SLT_96663400c98b4e169b04c6524a965266_TextPercentage" hidden="1">
            <a:extLst>
              <a:ext uri="{FF2B5EF4-FFF2-40B4-BE49-F238E27FC236}">
                <a16:creationId xmlns:a16="http://schemas.microsoft.com/office/drawing/2014/main" id="{A6F65B8B-2684-4CEF-8CFE-AEA1C6B3B9A3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>
              <a:solidFill>
                <a:schemeClr val="lt2"/>
              </a:solidFill>
              <a:latin typeface="Calibri" panose="020F0502020204030204" pitchFamily="34" charset="0"/>
            </a:endParaRPr>
          </a:p>
        </p:txBody>
      </p:sp>
      <p:sp>
        <p:nvSpPr>
          <p:cNvPr id="94" name="OTLSHAPE_SLT_7908cc10e70145a188cadf10bee14028_Duration" hidden="1">
            <a:extLst>
              <a:ext uri="{FF2B5EF4-FFF2-40B4-BE49-F238E27FC236}">
                <a16:creationId xmlns:a16="http://schemas.microsoft.com/office/drawing/2014/main" id="{57D4980E-3E5D-56CC-E030-ADB09F78439A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>
                <a:solidFill>
                  <a:srgbClr val="ED7D31"/>
                </a:solidFill>
                <a:latin typeface="Calibri" panose="020F0502020204030204" pitchFamily="34" charset="0"/>
              </a:rPr>
              <a:t>4 days</a:t>
            </a:r>
          </a:p>
        </p:txBody>
      </p:sp>
      <p:sp>
        <p:nvSpPr>
          <p:cNvPr id="95" name="OTLSHAPE_SLT_7908cc10e70145a188cadf10bee14028_StartDate" hidden="1">
            <a:extLst>
              <a:ext uri="{FF2B5EF4-FFF2-40B4-BE49-F238E27FC236}">
                <a16:creationId xmlns:a16="http://schemas.microsoft.com/office/drawing/2014/main" id="{544BB108-DE3F-DCB0-759E-049EDBF39502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fr-F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6" name="OTLSHAPE_SLT_7908cc10e70145a188cadf10bee14028_EndDate" hidden="1">
            <a:extLst>
              <a:ext uri="{FF2B5EF4-FFF2-40B4-BE49-F238E27FC236}">
                <a16:creationId xmlns:a16="http://schemas.microsoft.com/office/drawing/2014/main" id="{5D7F832C-BA69-27B1-DF94-ED5D1F66A01D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fr-F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SLT_7908cc10e70145a188cadf10bee14028_JoinedDate">
            <a:extLst>
              <a:ext uri="{FF2B5EF4-FFF2-40B4-BE49-F238E27FC236}">
                <a16:creationId xmlns:a16="http://schemas.microsoft.com/office/drawing/2014/main" id="{0B303D04-CB65-9144-F772-AA73181B2210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8766774" y="3674237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Oct 15 - Oct 20</a:t>
            </a:r>
          </a:p>
        </p:txBody>
      </p:sp>
      <p:sp>
        <p:nvSpPr>
          <p:cNvPr id="98" name="OTLSHAPE_SLT_7908cc10e70145a188cadf10bee14028_Title">
            <a:extLst>
              <a:ext uri="{FF2B5EF4-FFF2-40B4-BE49-F238E27FC236}">
                <a16:creationId xmlns:a16="http://schemas.microsoft.com/office/drawing/2014/main" id="{FAA9B8B0-99B2-BA5E-EDF0-C9BE7F8493FE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11398135" y="3581231"/>
            <a:ext cx="6223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>
                <a:solidFill>
                  <a:schemeClr val="dk1"/>
                </a:solidFill>
                <a:latin typeface="Calibri" panose="020F0502020204030204" pitchFamily="34" charset="0"/>
              </a:rPr>
              <a:t>Modele IA Profilage</a:t>
            </a:r>
          </a:p>
        </p:txBody>
      </p:sp>
      <p:sp>
        <p:nvSpPr>
          <p:cNvPr id="99" name="OTLSHAPE_SLT_7908cc10e70145a188cadf10bee14028_TextPercentage" hidden="1">
            <a:extLst>
              <a:ext uri="{FF2B5EF4-FFF2-40B4-BE49-F238E27FC236}">
                <a16:creationId xmlns:a16="http://schemas.microsoft.com/office/drawing/2014/main" id="{10915FB4-D307-414E-BF22-6D3337C66DC5}"/>
              </a:ext>
            </a:extLst>
          </p:cNvPr>
          <p:cNvSpPr txBox="1"/>
          <p:nvPr>
            <p:custDataLst>
              <p:tags r:id="rId11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>
              <a:solidFill>
                <a:schemeClr val="lt2"/>
              </a:solidFill>
              <a:latin typeface="Calibri" panose="020F0502020204030204" pitchFamily="34" charset="0"/>
            </a:endParaRPr>
          </a:p>
        </p:txBody>
      </p:sp>
      <p:sp>
        <p:nvSpPr>
          <p:cNvPr id="105" name="OTLSHAPE_SLT_6cc8445fef7345e69492f6a4afa16686_Duration" hidden="1">
            <a:extLst>
              <a:ext uri="{FF2B5EF4-FFF2-40B4-BE49-F238E27FC236}">
                <a16:creationId xmlns:a16="http://schemas.microsoft.com/office/drawing/2014/main" id="{BA4833B1-2325-5166-3B47-E8FF61C42527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12700" y="-156577"/>
            <a:ext cx="279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>
                <a:solidFill>
                  <a:srgbClr val="ED7D31"/>
                </a:solidFill>
                <a:latin typeface="Calibri" panose="020F0502020204030204" pitchFamily="34" charset="0"/>
              </a:rPr>
              <a:t>1 day</a:t>
            </a:r>
          </a:p>
        </p:txBody>
      </p:sp>
      <p:sp>
        <p:nvSpPr>
          <p:cNvPr id="106" name="OTLSHAPE_SLT_6cc8445fef7345e69492f6a4afa16686_StartDate" hidden="1">
            <a:extLst>
              <a:ext uri="{FF2B5EF4-FFF2-40B4-BE49-F238E27FC236}">
                <a16:creationId xmlns:a16="http://schemas.microsoft.com/office/drawing/2014/main" id="{2C7FFDA3-0B13-50E8-3899-F7306E290382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fr-F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7" name="OTLSHAPE_SLT_6cc8445fef7345e69492f6a4afa16686_EndDate" hidden="1">
            <a:extLst>
              <a:ext uri="{FF2B5EF4-FFF2-40B4-BE49-F238E27FC236}">
                <a16:creationId xmlns:a16="http://schemas.microsoft.com/office/drawing/2014/main" id="{F29E6822-E5B5-F4C1-0C5F-278EDC38F5E3}"/>
              </a:ext>
            </a:extLst>
          </p:cNvPr>
          <p:cNvSpPr txBox="1"/>
          <p:nvPr>
            <p:custDataLst>
              <p:tags r:id="rId11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fr-F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8" name="OTLSHAPE_SLT_6cc8445fef7345e69492f6a4afa16686_JoinedDate">
            <a:extLst>
              <a:ext uri="{FF2B5EF4-FFF2-40B4-BE49-F238E27FC236}">
                <a16:creationId xmlns:a16="http://schemas.microsoft.com/office/drawing/2014/main" id="{B5954184-315B-3E3E-0B00-E5FAF47F7585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6921172" y="4044315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000" spc="-6">
                <a:solidFill>
                  <a:schemeClr val="dk2"/>
                </a:solidFill>
                <a:latin typeface="Calibri" panose="020F0502020204030204" pitchFamily="34" charset="0"/>
              </a:rPr>
              <a:t>Oct 7</a:t>
            </a:r>
          </a:p>
        </p:txBody>
      </p:sp>
      <p:sp>
        <p:nvSpPr>
          <p:cNvPr id="109" name="OTLSHAPE_SLT_6cc8445fef7345e69492f6a4afa16686_Title">
            <a:extLst>
              <a:ext uri="{FF2B5EF4-FFF2-40B4-BE49-F238E27FC236}">
                <a16:creationId xmlns:a16="http://schemas.microsoft.com/office/drawing/2014/main" id="{95131534-D1F4-D42E-615E-F5D2FFE7D6CC}"/>
              </a:ext>
            </a:extLst>
          </p:cNvPr>
          <p:cNvSpPr txBox="1"/>
          <p:nvPr>
            <p:custDataLst>
              <p:tags r:id="rId119"/>
            </p:custDataLst>
          </p:nvPr>
        </p:nvSpPr>
        <p:spPr>
          <a:xfrm>
            <a:off x="7589009" y="4036568"/>
            <a:ext cx="101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spc="-4" dirty="0">
                <a:solidFill>
                  <a:schemeClr val="dk1"/>
                </a:solidFill>
                <a:latin typeface="Calibri" panose="020F0502020204030204" pitchFamily="34" charset="0"/>
              </a:rPr>
              <a:t>Scan des tableaux</a:t>
            </a:r>
          </a:p>
        </p:txBody>
      </p:sp>
      <p:sp>
        <p:nvSpPr>
          <p:cNvPr id="110" name="OTLSHAPE_SLT_6cc8445fef7345e69492f6a4afa16686_TextPercentage" hidden="1">
            <a:extLst>
              <a:ext uri="{FF2B5EF4-FFF2-40B4-BE49-F238E27FC236}">
                <a16:creationId xmlns:a16="http://schemas.microsoft.com/office/drawing/2014/main" id="{FAEC800E-CF41-82C5-14A0-10B25FF679F1}"/>
              </a:ext>
            </a:extLst>
          </p:cNvPr>
          <p:cNvSpPr txBox="1"/>
          <p:nvPr>
            <p:custDataLst>
              <p:tags r:id="rId12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>
              <a:solidFill>
                <a:schemeClr val="lt2"/>
              </a:solidFill>
              <a:latin typeface="Calibri" panose="020F0502020204030204" pitchFamily="34" charset="0"/>
            </a:endParaRPr>
          </a:p>
        </p:txBody>
      </p:sp>
      <p:sp>
        <p:nvSpPr>
          <p:cNvPr id="113" name="OTLSHAPE_SLT_bdb4dfac2129411e836db6b8bcd6ebe3_Duration" hidden="1">
            <a:extLst>
              <a:ext uri="{FF2B5EF4-FFF2-40B4-BE49-F238E27FC236}">
                <a16:creationId xmlns:a16="http://schemas.microsoft.com/office/drawing/2014/main" id="{FAB1E62D-3990-E491-98CF-F1BD4EAD39CF}"/>
              </a:ext>
            </a:extLst>
          </p:cNvPr>
          <p:cNvSpPr txBox="1"/>
          <p:nvPr>
            <p:custDataLst>
              <p:tags r:id="rId121"/>
            </p:custDataLst>
          </p:nvPr>
        </p:nvSpPr>
        <p:spPr>
          <a:xfrm>
            <a:off x="12700" y="-156577"/>
            <a:ext cx="279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>
                <a:solidFill>
                  <a:srgbClr val="ED7D31"/>
                </a:solidFill>
                <a:latin typeface="Calibri" panose="020F0502020204030204" pitchFamily="34" charset="0"/>
              </a:rPr>
              <a:t>1 day</a:t>
            </a:r>
          </a:p>
        </p:txBody>
      </p:sp>
      <p:sp>
        <p:nvSpPr>
          <p:cNvPr id="114" name="OTLSHAPE_SLT_bdb4dfac2129411e836db6b8bcd6ebe3_StartDate" hidden="1">
            <a:extLst>
              <a:ext uri="{FF2B5EF4-FFF2-40B4-BE49-F238E27FC236}">
                <a16:creationId xmlns:a16="http://schemas.microsoft.com/office/drawing/2014/main" id="{DEE6B1E0-5C74-2159-A858-DF021E126E92}"/>
              </a:ext>
            </a:extLst>
          </p:cNvPr>
          <p:cNvSpPr txBox="1"/>
          <p:nvPr>
            <p:custDataLst>
              <p:tags r:id="rId12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fr-F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5" name="OTLSHAPE_SLT_bdb4dfac2129411e836db6b8bcd6ebe3_EndDate" hidden="1">
            <a:extLst>
              <a:ext uri="{FF2B5EF4-FFF2-40B4-BE49-F238E27FC236}">
                <a16:creationId xmlns:a16="http://schemas.microsoft.com/office/drawing/2014/main" id="{E22BB4AB-6379-98DC-58E5-AE07327EE353}"/>
              </a:ext>
            </a:extLst>
          </p:cNvPr>
          <p:cNvSpPr txBox="1"/>
          <p:nvPr>
            <p:custDataLst>
              <p:tags r:id="rId12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fr-F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OTLSHAPE_SLT_bdb4dfac2129411e836db6b8bcd6ebe3_JoinedDate">
            <a:extLst>
              <a:ext uri="{FF2B5EF4-FFF2-40B4-BE49-F238E27FC236}">
                <a16:creationId xmlns:a16="http://schemas.microsoft.com/office/drawing/2014/main" id="{09DD8BE4-D9B8-25A8-129B-36D324F85AEE}"/>
              </a:ext>
            </a:extLst>
          </p:cNvPr>
          <p:cNvSpPr txBox="1"/>
          <p:nvPr>
            <p:custDataLst>
              <p:tags r:id="rId124"/>
            </p:custDataLst>
          </p:nvPr>
        </p:nvSpPr>
        <p:spPr>
          <a:xfrm>
            <a:off x="6921172" y="4252934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000" spc="-6">
                <a:solidFill>
                  <a:schemeClr val="dk2"/>
                </a:solidFill>
                <a:latin typeface="Calibri" panose="020F0502020204030204" pitchFamily="34" charset="0"/>
              </a:rPr>
              <a:t>Oct 7</a:t>
            </a:r>
          </a:p>
        </p:txBody>
      </p:sp>
      <p:sp>
        <p:nvSpPr>
          <p:cNvPr id="117" name="OTLSHAPE_SLT_bdb4dfac2129411e836db6b8bcd6ebe3_Title">
            <a:extLst>
              <a:ext uri="{FF2B5EF4-FFF2-40B4-BE49-F238E27FC236}">
                <a16:creationId xmlns:a16="http://schemas.microsoft.com/office/drawing/2014/main" id="{C7326910-E730-93DB-6FE2-E9B0F78F21A5}"/>
              </a:ext>
            </a:extLst>
          </p:cNvPr>
          <p:cNvSpPr txBox="1"/>
          <p:nvPr>
            <p:custDataLst>
              <p:tags r:id="rId125"/>
            </p:custDataLst>
          </p:nvPr>
        </p:nvSpPr>
        <p:spPr>
          <a:xfrm>
            <a:off x="7589009" y="4245187"/>
            <a:ext cx="1993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spc="-2">
                <a:solidFill>
                  <a:schemeClr val="dk1"/>
                </a:solidFill>
                <a:latin typeface="Calibri" panose="020F0502020204030204" pitchFamily="34" charset="0"/>
              </a:rPr>
              <a:t>Afficher la description des tableaux</a:t>
            </a:r>
          </a:p>
        </p:txBody>
      </p:sp>
      <p:sp>
        <p:nvSpPr>
          <p:cNvPr id="118" name="OTLSHAPE_SLT_bdb4dfac2129411e836db6b8bcd6ebe3_TextPercentage" hidden="1">
            <a:extLst>
              <a:ext uri="{FF2B5EF4-FFF2-40B4-BE49-F238E27FC236}">
                <a16:creationId xmlns:a16="http://schemas.microsoft.com/office/drawing/2014/main" id="{A90EEAF9-5BC1-AB26-85A6-18379C2C176D}"/>
              </a:ext>
            </a:extLst>
          </p:cNvPr>
          <p:cNvSpPr txBox="1"/>
          <p:nvPr>
            <p:custDataLst>
              <p:tags r:id="rId12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>
              <a:solidFill>
                <a:schemeClr val="lt2"/>
              </a:solidFill>
              <a:latin typeface="Calibri" panose="020F0502020204030204" pitchFamily="34" charset="0"/>
            </a:endParaRPr>
          </a:p>
        </p:txBody>
      </p:sp>
      <p:sp>
        <p:nvSpPr>
          <p:cNvPr id="121" name="OTLSHAPE_SLT_16b25ae7101c4ea8af3af31a77343b53_Duration" hidden="1">
            <a:extLst>
              <a:ext uri="{FF2B5EF4-FFF2-40B4-BE49-F238E27FC236}">
                <a16:creationId xmlns:a16="http://schemas.microsoft.com/office/drawing/2014/main" id="{B4240362-4947-AE9D-7595-38DE21CA90AE}"/>
              </a:ext>
            </a:extLst>
          </p:cNvPr>
          <p:cNvSpPr txBox="1"/>
          <p:nvPr>
            <p:custDataLst>
              <p:tags r:id="rId127"/>
            </p:custDataLst>
          </p:nvPr>
        </p:nvSpPr>
        <p:spPr>
          <a:xfrm>
            <a:off x="12700" y="-156577"/>
            <a:ext cx="279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>
                <a:solidFill>
                  <a:srgbClr val="ED7D31"/>
                </a:solidFill>
                <a:latin typeface="Calibri" panose="020F0502020204030204" pitchFamily="34" charset="0"/>
              </a:rPr>
              <a:t>1 day</a:t>
            </a:r>
          </a:p>
        </p:txBody>
      </p:sp>
      <p:sp>
        <p:nvSpPr>
          <p:cNvPr id="122" name="OTLSHAPE_SLT_16b25ae7101c4ea8af3af31a77343b53_StartDate" hidden="1">
            <a:extLst>
              <a:ext uri="{FF2B5EF4-FFF2-40B4-BE49-F238E27FC236}">
                <a16:creationId xmlns:a16="http://schemas.microsoft.com/office/drawing/2014/main" id="{FBE699B6-A0B0-C133-04D7-8C57A8BB14F2}"/>
              </a:ext>
            </a:extLst>
          </p:cNvPr>
          <p:cNvSpPr txBox="1"/>
          <p:nvPr>
            <p:custDataLst>
              <p:tags r:id="rId12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fr-F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3" name="OTLSHAPE_SLT_16b25ae7101c4ea8af3af31a77343b53_EndDate" hidden="1">
            <a:extLst>
              <a:ext uri="{FF2B5EF4-FFF2-40B4-BE49-F238E27FC236}">
                <a16:creationId xmlns:a16="http://schemas.microsoft.com/office/drawing/2014/main" id="{FCB6D5A3-C465-502A-961D-1596E7C21774}"/>
              </a:ext>
            </a:extLst>
          </p:cNvPr>
          <p:cNvSpPr txBox="1"/>
          <p:nvPr>
            <p:custDataLst>
              <p:tags r:id="rId12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fr-F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4" name="OTLSHAPE_SLT_16b25ae7101c4ea8af3af31a77343b53_JoinedDate">
            <a:extLst>
              <a:ext uri="{FF2B5EF4-FFF2-40B4-BE49-F238E27FC236}">
                <a16:creationId xmlns:a16="http://schemas.microsoft.com/office/drawing/2014/main" id="{FA3D5492-8E25-658E-0982-EEDA685ECAC2}"/>
              </a:ext>
            </a:extLst>
          </p:cNvPr>
          <p:cNvSpPr txBox="1"/>
          <p:nvPr>
            <p:custDataLst>
              <p:tags r:id="rId130"/>
            </p:custDataLst>
          </p:nvPr>
        </p:nvSpPr>
        <p:spPr>
          <a:xfrm>
            <a:off x="6921172" y="4461552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000" spc="-6">
                <a:solidFill>
                  <a:schemeClr val="dk2"/>
                </a:solidFill>
                <a:latin typeface="Calibri" panose="020F0502020204030204" pitchFamily="34" charset="0"/>
              </a:rPr>
              <a:t>Oct 7</a:t>
            </a:r>
          </a:p>
        </p:txBody>
      </p:sp>
      <p:sp>
        <p:nvSpPr>
          <p:cNvPr id="125" name="OTLSHAPE_SLT_16b25ae7101c4ea8af3af31a77343b53_Title">
            <a:extLst>
              <a:ext uri="{FF2B5EF4-FFF2-40B4-BE49-F238E27FC236}">
                <a16:creationId xmlns:a16="http://schemas.microsoft.com/office/drawing/2014/main" id="{9A4E86F1-D913-6BD6-20F0-3D7159836312}"/>
              </a:ext>
            </a:extLst>
          </p:cNvPr>
          <p:cNvSpPr txBox="1"/>
          <p:nvPr>
            <p:custDataLst>
              <p:tags r:id="rId131"/>
            </p:custDataLst>
          </p:nvPr>
        </p:nvSpPr>
        <p:spPr>
          <a:xfrm>
            <a:off x="7589009" y="4453805"/>
            <a:ext cx="647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spc="-6" dirty="0">
                <a:solidFill>
                  <a:schemeClr val="dk1"/>
                </a:solidFill>
                <a:latin typeface="Calibri" panose="020F0502020204030204" pitchFamily="34" charset="0"/>
              </a:rPr>
              <a:t>Profilage IA</a:t>
            </a:r>
          </a:p>
        </p:txBody>
      </p:sp>
      <p:sp>
        <p:nvSpPr>
          <p:cNvPr id="126" name="OTLSHAPE_SLT_16b25ae7101c4ea8af3af31a77343b53_TextPercentage" hidden="1">
            <a:extLst>
              <a:ext uri="{FF2B5EF4-FFF2-40B4-BE49-F238E27FC236}">
                <a16:creationId xmlns:a16="http://schemas.microsoft.com/office/drawing/2014/main" id="{23628171-A564-B0F3-9948-EE43629DB410}"/>
              </a:ext>
            </a:extLst>
          </p:cNvPr>
          <p:cNvSpPr txBox="1"/>
          <p:nvPr>
            <p:custDataLst>
              <p:tags r:id="rId13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>
              <a:solidFill>
                <a:schemeClr val="lt2"/>
              </a:solidFill>
              <a:latin typeface="Calibri" panose="020F0502020204030204" pitchFamily="34" charset="0"/>
            </a:endParaRPr>
          </a:p>
        </p:txBody>
      </p:sp>
      <p:sp>
        <p:nvSpPr>
          <p:cNvPr id="129" name="OTLSHAPE_SLT_530db7f3524842b1832c7280da3264ef_Duration" hidden="1">
            <a:extLst>
              <a:ext uri="{FF2B5EF4-FFF2-40B4-BE49-F238E27FC236}">
                <a16:creationId xmlns:a16="http://schemas.microsoft.com/office/drawing/2014/main" id="{4D0D09EB-C9A8-FB2A-AB44-F47D2501F7F1}"/>
              </a:ext>
            </a:extLst>
          </p:cNvPr>
          <p:cNvSpPr txBox="1"/>
          <p:nvPr>
            <p:custDataLst>
              <p:tags r:id="rId133"/>
            </p:custDataLst>
          </p:nvPr>
        </p:nvSpPr>
        <p:spPr>
          <a:xfrm>
            <a:off x="12700" y="-156577"/>
            <a:ext cx="279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>
                <a:solidFill>
                  <a:srgbClr val="ED7D31"/>
                </a:solidFill>
                <a:latin typeface="Calibri" panose="020F0502020204030204" pitchFamily="34" charset="0"/>
              </a:rPr>
              <a:t>1 day</a:t>
            </a:r>
          </a:p>
        </p:txBody>
      </p:sp>
      <p:sp>
        <p:nvSpPr>
          <p:cNvPr id="130" name="OTLSHAPE_SLT_530db7f3524842b1832c7280da3264ef_StartDate" hidden="1">
            <a:extLst>
              <a:ext uri="{FF2B5EF4-FFF2-40B4-BE49-F238E27FC236}">
                <a16:creationId xmlns:a16="http://schemas.microsoft.com/office/drawing/2014/main" id="{94F75010-E1E3-2F86-4200-E2B56C787121}"/>
              </a:ext>
            </a:extLst>
          </p:cNvPr>
          <p:cNvSpPr txBox="1"/>
          <p:nvPr>
            <p:custDataLst>
              <p:tags r:id="rId13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fr-F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1" name="OTLSHAPE_SLT_530db7f3524842b1832c7280da3264ef_EndDate" hidden="1">
            <a:extLst>
              <a:ext uri="{FF2B5EF4-FFF2-40B4-BE49-F238E27FC236}">
                <a16:creationId xmlns:a16="http://schemas.microsoft.com/office/drawing/2014/main" id="{F1F091C5-7CCC-FBD6-ADCA-CCF3CF86810F}"/>
              </a:ext>
            </a:extLst>
          </p:cNvPr>
          <p:cNvSpPr txBox="1"/>
          <p:nvPr>
            <p:custDataLst>
              <p:tags r:id="rId13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fr-F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2" name="OTLSHAPE_SLT_530db7f3524842b1832c7280da3264ef_JoinedDate">
            <a:extLst>
              <a:ext uri="{FF2B5EF4-FFF2-40B4-BE49-F238E27FC236}">
                <a16:creationId xmlns:a16="http://schemas.microsoft.com/office/drawing/2014/main" id="{BB7608BF-826A-6166-CB6C-66266FD460AE}"/>
              </a:ext>
            </a:extLst>
          </p:cNvPr>
          <p:cNvSpPr txBox="1"/>
          <p:nvPr>
            <p:custDataLst>
              <p:tags r:id="rId136"/>
            </p:custDataLst>
          </p:nvPr>
        </p:nvSpPr>
        <p:spPr>
          <a:xfrm>
            <a:off x="6921172" y="4670171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000" spc="-6">
                <a:solidFill>
                  <a:schemeClr val="dk2"/>
                </a:solidFill>
                <a:latin typeface="Calibri" panose="020F0502020204030204" pitchFamily="34" charset="0"/>
              </a:rPr>
              <a:t>Oct 7</a:t>
            </a:r>
          </a:p>
        </p:txBody>
      </p:sp>
      <p:sp>
        <p:nvSpPr>
          <p:cNvPr id="133" name="OTLSHAPE_SLT_530db7f3524842b1832c7280da3264ef_Title">
            <a:extLst>
              <a:ext uri="{FF2B5EF4-FFF2-40B4-BE49-F238E27FC236}">
                <a16:creationId xmlns:a16="http://schemas.microsoft.com/office/drawing/2014/main" id="{727F1337-5834-DCE2-09AC-1E405318DECD}"/>
              </a:ext>
            </a:extLst>
          </p:cNvPr>
          <p:cNvSpPr txBox="1"/>
          <p:nvPr>
            <p:custDataLst>
              <p:tags r:id="rId137"/>
            </p:custDataLst>
          </p:nvPr>
        </p:nvSpPr>
        <p:spPr>
          <a:xfrm>
            <a:off x="7589009" y="4662424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spc="-10">
                <a:solidFill>
                  <a:schemeClr val="dk1"/>
                </a:solidFill>
                <a:latin typeface="Calibri" panose="020F0502020204030204" pitchFamily="34" charset="0"/>
              </a:rPr>
              <a:t>Artedex</a:t>
            </a:r>
          </a:p>
        </p:txBody>
      </p:sp>
      <p:sp>
        <p:nvSpPr>
          <p:cNvPr id="134" name="OTLSHAPE_SLT_530db7f3524842b1832c7280da3264ef_TextPercentage" hidden="1">
            <a:extLst>
              <a:ext uri="{FF2B5EF4-FFF2-40B4-BE49-F238E27FC236}">
                <a16:creationId xmlns:a16="http://schemas.microsoft.com/office/drawing/2014/main" id="{A8FC81A4-26CA-5364-358C-907B4F7862B7}"/>
              </a:ext>
            </a:extLst>
          </p:cNvPr>
          <p:cNvSpPr txBox="1"/>
          <p:nvPr>
            <p:custDataLst>
              <p:tags r:id="rId13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>
              <a:solidFill>
                <a:schemeClr val="lt2"/>
              </a:solidFill>
              <a:latin typeface="Calibri" panose="020F0502020204030204" pitchFamily="34" charset="0"/>
            </a:endParaRPr>
          </a:p>
        </p:txBody>
      </p:sp>
      <p:sp>
        <p:nvSpPr>
          <p:cNvPr id="137" name="OTLSHAPE_SLT_b763bba544f147c4bb55c79301719886_Duration" hidden="1">
            <a:extLst>
              <a:ext uri="{FF2B5EF4-FFF2-40B4-BE49-F238E27FC236}">
                <a16:creationId xmlns:a16="http://schemas.microsoft.com/office/drawing/2014/main" id="{EE0EB9EF-3ACB-95B2-249E-A095AA50B64B}"/>
              </a:ext>
            </a:extLst>
          </p:cNvPr>
          <p:cNvSpPr txBox="1"/>
          <p:nvPr>
            <p:custDataLst>
              <p:tags r:id="rId139"/>
            </p:custDataLst>
          </p:nvPr>
        </p:nvSpPr>
        <p:spPr>
          <a:xfrm>
            <a:off x="12700" y="-156577"/>
            <a:ext cx="279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>
                <a:solidFill>
                  <a:srgbClr val="ED7D31"/>
                </a:solidFill>
                <a:latin typeface="Calibri" panose="020F0502020204030204" pitchFamily="34" charset="0"/>
              </a:rPr>
              <a:t>1 day</a:t>
            </a:r>
          </a:p>
        </p:txBody>
      </p:sp>
      <p:sp>
        <p:nvSpPr>
          <p:cNvPr id="138" name="OTLSHAPE_SLT_b763bba544f147c4bb55c79301719886_StartDate" hidden="1">
            <a:extLst>
              <a:ext uri="{FF2B5EF4-FFF2-40B4-BE49-F238E27FC236}">
                <a16:creationId xmlns:a16="http://schemas.microsoft.com/office/drawing/2014/main" id="{2971B150-8859-F694-60D9-3F73E48EAF0C}"/>
              </a:ext>
            </a:extLst>
          </p:cNvPr>
          <p:cNvSpPr txBox="1"/>
          <p:nvPr>
            <p:custDataLst>
              <p:tags r:id="rId14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fr-F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9" name="OTLSHAPE_SLT_b763bba544f147c4bb55c79301719886_EndDate" hidden="1">
            <a:extLst>
              <a:ext uri="{FF2B5EF4-FFF2-40B4-BE49-F238E27FC236}">
                <a16:creationId xmlns:a16="http://schemas.microsoft.com/office/drawing/2014/main" id="{CE474E19-0D1F-773D-F561-D290621B3806}"/>
              </a:ext>
            </a:extLst>
          </p:cNvPr>
          <p:cNvSpPr txBox="1"/>
          <p:nvPr>
            <p:custDataLst>
              <p:tags r:id="rId14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fr-F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0" name="OTLSHAPE_SLT_b763bba544f147c4bb55c79301719886_JoinedDate">
            <a:extLst>
              <a:ext uri="{FF2B5EF4-FFF2-40B4-BE49-F238E27FC236}">
                <a16:creationId xmlns:a16="http://schemas.microsoft.com/office/drawing/2014/main" id="{4C15E065-B1F2-4B5D-0931-B10DCD09B1FC}"/>
              </a:ext>
            </a:extLst>
          </p:cNvPr>
          <p:cNvSpPr txBox="1"/>
          <p:nvPr>
            <p:custDataLst>
              <p:tags r:id="rId142"/>
            </p:custDataLst>
          </p:nvPr>
        </p:nvSpPr>
        <p:spPr>
          <a:xfrm>
            <a:off x="6921172" y="4878790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000" spc="-6">
                <a:solidFill>
                  <a:schemeClr val="dk2"/>
                </a:solidFill>
                <a:latin typeface="Calibri" panose="020F0502020204030204" pitchFamily="34" charset="0"/>
              </a:rPr>
              <a:t>Oct 7</a:t>
            </a:r>
          </a:p>
        </p:txBody>
      </p:sp>
      <p:sp>
        <p:nvSpPr>
          <p:cNvPr id="141" name="OTLSHAPE_SLT_b763bba544f147c4bb55c79301719886_Title">
            <a:extLst>
              <a:ext uri="{FF2B5EF4-FFF2-40B4-BE49-F238E27FC236}">
                <a16:creationId xmlns:a16="http://schemas.microsoft.com/office/drawing/2014/main" id="{B7756095-074E-819F-F2B7-15F8F5D332D8}"/>
              </a:ext>
            </a:extLst>
          </p:cNvPr>
          <p:cNvSpPr txBox="1"/>
          <p:nvPr>
            <p:custDataLst>
              <p:tags r:id="rId143"/>
            </p:custDataLst>
          </p:nvPr>
        </p:nvSpPr>
        <p:spPr>
          <a:xfrm>
            <a:off x="7589009" y="4871043"/>
            <a:ext cx="673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spc="-4">
                <a:solidFill>
                  <a:schemeClr val="dk1"/>
                </a:solidFill>
                <a:latin typeface="Calibri" panose="020F0502020204030204" pitchFamily="34" charset="0"/>
              </a:rPr>
              <a:t>Localisation</a:t>
            </a:r>
          </a:p>
        </p:txBody>
      </p:sp>
      <p:sp>
        <p:nvSpPr>
          <p:cNvPr id="142" name="OTLSHAPE_SLT_b763bba544f147c4bb55c79301719886_TextPercentage" hidden="1">
            <a:extLst>
              <a:ext uri="{FF2B5EF4-FFF2-40B4-BE49-F238E27FC236}">
                <a16:creationId xmlns:a16="http://schemas.microsoft.com/office/drawing/2014/main" id="{A0ACF1C2-94BD-5EEF-92C2-1918D3AAF8FA}"/>
              </a:ext>
            </a:extLst>
          </p:cNvPr>
          <p:cNvSpPr txBox="1"/>
          <p:nvPr>
            <p:custDataLst>
              <p:tags r:id="rId14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>
              <a:solidFill>
                <a:schemeClr val="lt2"/>
              </a:solidFill>
              <a:latin typeface="Calibri" panose="020F0502020204030204" pitchFamily="34" charset="0"/>
            </a:endParaRPr>
          </a:p>
        </p:txBody>
      </p:sp>
      <p:sp>
        <p:nvSpPr>
          <p:cNvPr id="145" name="OTLSHAPE_SLT_f981d2cc366545bb808b5e5a07e91972_Duration" hidden="1">
            <a:extLst>
              <a:ext uri="{FF2B5EF4-FFF2-40B4-BE49-F238E27FC236}">
                <a16:creationId xmlns:a16="http://schemas.microsoft.com/office/drawing/2014/main" id="{1CCCFFF6-E0CB-CD49-EE9D-549A9D0EDC15}"/>
              </a:ext>
            </a:extLst>
          </p:cNvPr>
          <p:cNvSpPr txBox="1"/>
          <p:nvPr>
            <p:custDataLst>
              <p:tags r:id="rId145"/>
            </p:custDataLst>
          </p:nvPr>
        </p:nvSpPr>
        <p:spPr>
          <a:xfrm>
            <a:off x="12700" y="-156577"/>
            <a:ext cx="279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>
                <a:solidFill>
                  <a:srgbClr val="ED7D31"/>
                </a:solidFill>
                <a:latin typeface="Calibri" panose="020F0502020204030204" pitchFamily="34" charset="0"/>
              </a:rPr>
              <a:t>1 day</a:t>
            </a:r>
          </a:p>
        </p:txBody>
      </p:sp>
      <p:sp>
        <p:nvSpPr>
          <p:cNvPr id="146" name="OTLSHAPE_SLT_f981d2cc366545bb808b5e5a07e91972_StartDate" hidden="1">
            <a:extLst>
              <a:ext uri="{FF2B5EF4-FFF2-40B4-BE49-F238E27FC236}">
                <a16:creationId xmlns:a16="http://schemas.microsoft.com/office/drawing/2014/main" id="{81C1FE0A-8A8F-D0CB-4A08-04890B04A046}"/>
              </a:ext>
            </a:extLst>
          </p:cNvPr>
          <p:cNvSpPr txBox="1"/>
          <p:nvPr>
            <p:custDataLst>
              <p:tags r:id="rId14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fr-F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7" name="OTLSHAPE_SLT_f981d2cc366545bb808b5e5a07e91972_EndDate" hidden="1">
            <a:extLst>
              <a:ext uri="{FF2B5EF4-FFF2-40B4-BE49-F238E27FC236}">
                <a16:creationId xmlns:a16="http://schemas.microsoft.com/office/drawing/2014/main" id="{564E59DA-7BF6-437F-4595-AD1CC9F420BA}"/>
              </a:ext>
            </a:extLst>
          </p:cNvPr>
          <p:cNvSpPr txBox="1"/>
          <p:nvPr>
            <p:custDataLst>
              <p:tags r:id="rId14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fr-F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8" name="OTLSHAPE_SLT_f981d2cc366545bb808b5e5a07e91972_JoinedDate">
            <a:extLst>
              <a:ext uri="{FF2B5EF4-FFF2-40B4-BE49-F238E27FC236}">
                <a16:creationId xmlns:a16="http://schemas.microsoft.com/office/drawing/2014/main" id="{09C3B1A6-5C25-D9C0-11D2-475FA2E22C7F}"/>
              </a:ext>
            </a:extLst>
          </p:cNvPr>
          <p:cNvSpPr txBox="1"/>
          <p:nvPr>
            <p:custDataLst>
              <p:tags r:id="rId148"/>
            </p:custDataLst>
          </p:nvPr>
        </p:nvSpPr>
        <p:spPr>
          <a:xfrm>
            <a:off x="6921172" y="5087408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000" spc="-6">
                <a:solidFill>
                  <a:schemeClr val="dk2"/>
                </a:solidFill>
                <a:latin typeface="Calibri" panose="020F0502020204030204" pitchFamily="34" charset="0"/>
              </a:rPr>
              <a:t>Oct 7</a:t>
            </a:r>
          </a:p>
        </p:txBody>
      </p:sp>
      <p:sp>
        <p:nvSpPr>
          <p:cNvPr id="149" name="OTLSHAPE_SLT_f981d2cc366545bb808b5e5a07e91972_Title">
            <a:extLst>
              <a:ext uri="{FF2B5EF4-FFF2-40B4-BE49-F238E27FC236}">
                <a16:creationId xmlns:a16="http://schemas.microsoft.com/office/drawing/2014/main" id="{DBAB2E35-03E6-78D7-F4AE-31359F8B4EEE}"/>
              </a:ext>
            </a:extLst>
          </p:cNvPr>
          <p:cNvSpPr txBox="1"/>
          <p:nvPr>
            <p:custDataLst>
              <p:tags r:id="rId149"/>
            </p:custDataLst>
          </p:nvPr>
        </p:nvSpPr>
        <p:spPr>
          <a:xfrm>
            <a:off x="7589009" y="5079661"/>
            <a:ext cx="774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spc="-4">
                <a:solidFill>
                  <a:schemeClr val="dk1"/>
                </a:solidFill>
                <a:latin typeface="Calibri" panose="020F0502020204030204" pitchFamily="34" charset="0"/>
              </a:rPr>
              <a:t>Communauté</a:t>
            </a:r>
          </a:p>
        </p:txBody>
      </p:sp>
      <p:sp>
        <p:nvSpPr>
          <p:cNvPr id="150" name="OTLSHAPE_SLT_f981d2cc366545bb808b5e5a07e91972_TextPercentage" hidden="1">
            <a:extLst>
              <a:ext uri="{FF2B5EF4-FFF2-40B4-BE49-F238E27FC236}">
                <a16:creationId xmlns:a16="http://schemas.microsoft.com/office/drawing/2014/main" id="{308DB215-49FD-A32B-6F28-329BFC2FBE5F}"/>
              </a:ext>
            </a:extLst>
          </p:cNvPr>
          <p:cNvSpPr txBox="1"/>
          <p:nvPr>
            <p:custDataLst>
              <p:tags r:id="rId15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>
              <a:solidFill>
                <a:schemeClr val="lt2"/>
              </a:solidFill>
              <a:latin typeface="Calibri" panose="020F0502020204030204" pitchFamily="34" charset="0"/>
            </a:endParaRPr>
          </a:p>
        </p:txBody>
      </p:sp>
      <p:sp>
        <p:nvSpPr>
          <p:cNvPr id="153" name="OTLSHAPE_SLT_45a15bf702d64804b6edd6e46b1b2d37_Duration" hidden="1">
            <a:extLst>
              <a:ext uri="{FF2B5EF4-FFF2-40B4-BE49-F238E27FC236}">
                <a16:creationId xmlns:a16="http://schemas.microsoft.com/office/drawing/2014/main" id="{2EEDCA5A-4167-E525-CDFC-648AF11791C0}"/>
              </a:ext>
            </a:extLst>
          </p:cNvPr>
          <p:cNvSpPr txBox="1"/>
          <p:nvPr>
            <p:custDataLst>
              <p:tags r:id="rId151"/>
            </p:custDataLst>
          </p:nvPr>
        </p:nvSpPr>
        <p:spPr>
          <a:xfrm>
            <a:off x="12700" y="-156577"/>
            <a:ext cx="279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>
                <a:solidFill>
                  <a:srgbClr val="ED7D31"/>
                </a:solidFill>
                <a:latin typeface="Calibri" panose="020F0502020204030204" pitchFamily="34" charset="0"/>
              </a:rPr>
              <a:t>1 day</a:t>
            </a:r>
          </a:p>
        </p:txBody>
      </p:sp>
      <p:sp>
        <p:nvSpPr>
          <p:cNvPr id="154" name="OTLSHAPE_SLT_45a15bf702d64804b6edd6e46b1b2d37_StartDate" hidden="1">
            <a:extLst>
              <a:ext uri="{FF2B5EF4-FFF2-40B4-BE49-F238E27FC236}">
                <a16:creationId xmlns:a16="http://schemas.microsoft.com/office/drawing/2014/main" id="{5ADCC355-21AF-8F41-6073-ABEF9509F2D3}"/>
              </a:ext>
            </a:extLst>
          </p:cNvPr>
          <p:cNvSpPr txBox="1"/>
          <p:nvPr>
            <p:custDataLst>
              <p:tags r:id="rId15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fr-F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55" name="OTLSHAPE_SLT_45a15bf702d64804b6edd6e46b1b2d37_EndDate" hidden="1">
            <a:extLst>
              <a:ext uri="{FF2B5EF4-FFF2-40B4-BE49-F238E27FC236}">
                <a16:creationId xmlns:a16="http://schemas.microsoft.com/office/drawing/2014/main" id="{A4B61B1C-FEFF-11DE-BBF0-B6AC4175A33E}"/>
              </a:ext>
            </a:extLst>
          </p:cNvPr>
          <p:cNvSpPr txBox="1"/>
          <p:nvPr>
            <p:custDataLst>
              <p:tags r:id="rId15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fr-F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56" name="OTLSHAPE_SLT_45a15bf702d64804b6edd6e46b1b2d37_JoinedDate">
            <a:extLst>
              <a:ext uri="{FF2B5EF4-FFF2-40B4-BE49-F238E27FC236}">
                <a16:creationId xmlns:a16="http://schemas.microsoft.com/office/drawing/2014/main" id="{2F955C67-0D4F-C61C-682D-65CC5005F259}"/>
              </a:ext>
            </a:extLst>
          </p:cNvPr>
          <p:cNvSpPr txBox="1"/>
          <p:nvPr>
            <p:custDataLst>
              <p:tags r:id="rId154"/>
            </p:custDataLst>
          </p:nvPr>
        </p:nvSpPr>
        <p:spPr>
          <a:xfrm>
            <a:off x="6921172" y="5296027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000" spc="-6">
                <a:solidFill>
                  <a:schemeClr val="dk2"/>
                </a:solidFill>
                <a:latin typeface="Calibri" panose="020F0502020204030204" pitchFamily="34" charset="0"/>
              </a:rPr>
              <a:t>Oct 7</a:t>
            </a:r>
          </a:p>
        </p:txBody>
      </p:sp>
      <p:sp>
        <p:nvSpPr>
          <p:cNvPr id="157" name="OTLSHAPE_SLT_45a15bf702d64804b6edd6e46b1b2d37_Title">
            <a:extLst>
              <a:ext uri="{FF2B5EF4-FFF2-40B4-BE49-F238E27FC236}">
                <a16:creationId xmlns:a16="http://schemas.microsoft.com/office/drawing/2014/main" id="{FA364536-CDC2-45B4-FDE9-974765344F42}"/>
              </a:ext>
            </a:extLst>
          </p:cNvPr>
          <p:cNvSpPr txBox="1"/>
          <p:nvPr>
            <p:custDataLst>
              <p:tags r:id="rId155"/>
            </p:custDataLst>
          </p:nvPr>
        </p:nvSpPr>
        <p:spPr>
          <a:xfrm>
            <a:off x="7589009" y="5288280"/>
            <a:ext cx="1371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spc="-4">
                <a:solidFill>
                  <a:schemeClr val="dk1"/>
                </a:solidFill>
                <a:latin typeface="Calibri" panose="020F0502020204030204" pitchFamily="34" charset="0"/>
              </a:rPr>
              <a:t>Guide musée partenaire</a:t>
            </a:r>
          </a:p>
        </p:txBody>
      </p:sp>
      <p:sp>
        <p:nvSpPr>
          <p:cNvPr id="158" name="OTLSHAPE_SLT_45a15bf702d64804b6edd6e46b1b2d37_TextPercentage" hidden="1">
            <a:extLst>
              <a:ext uri="{FF2B5EF4-FFF2-40B4-BE49-F238E27FC236}">
                <a16:creationId xmlns:a16="http://schemas.microsoft.com/office/drawing/2014/main" id="{FD348DCB-92A4-F3CC-F705-F4FCE3F32AB3}"/>
              </a:ext>
            </a:extLst>
          </p:cNvPr>
          <p:cNvSpPr txBox="1"/>
          <p:nvPr>
            <p:custDataLst>
              <p:tags r:id="rId15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>
              <a:solidFill>
                <a:schemeClr val="lt2"/>
              </a:solidFill>
              <a:latin typeface="Calibri" panose="020F0502020204030204" pitchFamily="34" charset="0"/>
            </a:endParaRPr>
          </a:p>
        </p:txBody>
      </p:sp>
      <p:sp>
        <p:nvSpPr>
          <p:cNvPr id="161" name="OTLSHAPE_SLT_52bd7c6932a241aa9fe3d5cca2783ed2_Duration" hidden="1">
            <a:extLst>
              <a:ext uri="{FF2B5EF4-FFF2-40B4-BE49-F238E27FC236}">
                <a16:creationId xmlns:a16="http://schemas.microsoft.com/office/drawing/2014/main" id="{863CFDED-1585-826C-2C15-E7C342797026}"/>
              </a:ext>
            </a:extLst>
          </p:cNvPr>
          <p:cNvSpPr txBox="1"/>
          <p:nvPr>
            <p:custDataLst>
              <p:tags r:id="rId157"/>
            </p:custDataLst>
          </p:nvPr>
        </p:nvSpPr>
        <p:spPr>
          <a:xfrm>
            <a:off x="12700" y="-156577"/>
            <a:ext cx="279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>
                <a:solidFill>
                  <a:srgbClr val="ED7D31"/>
                </a:solidFill>
                <a:latin typeface="Calibri" panose="020F0502020204030204" pitchFamily="34" charset="0"/>
              </a:rPr>
              <a:t>1 day</a:t>
            </a:r>
          </a:p>
        </p:txBody>
      </p:sp>
      <p:sp>
        <p:nvSpPr>
          <p:cNvPr id="162" name="OTLSHAPE_SLT_52bd7c6932a241aa9fe3d5cca2783ed2_StartDate" hidden="1">
            <a:extLst>
              <a:ext uri="{FF2B5EF4-FFF2-40B4-BE49-F238E27FC236}">
                <a16:creationId xmlns:a16="http://schemas.microsoft.com/office/drawing/2014/main" id="{B70FE905-54C4-66C6-4817-B8D97DA517A2}"/>
              </a:ext>
            </a:extLst>
          </p:cNvPr>
          <p:cNvSpPr txBox="1"/>
          <p:nvPr>
            <p:custDataLst>
              <p:tags r:id="rId15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fr-F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63" name="OTLSHAPE_SLT_52bd7c6932a241aa9fe3d5cca2783ed2_EndDate" hidden="1">
            <a:extLst>
              <a:ext uri="{FF2B5EF4-FFF2-40B4-BE49-F238E27FC236}">
                <a16:creationId xmlns:a16="http://schemas.microsoft.com/office/drawing/2014/main" id="{3E2DE919-B522-A8E9-2A93-1E2126F2D486}"/>
              </a:ext>
            </a:extLst>
          </p:cNvPr>
          <p:cNvSpPr txBox="1"/>
          <p:nvPr>
            <p:custDataLst>
              <p:tags r:id="rId15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fr-F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64" name="OTLSHAPE_SLT_52bd7c6932a241aa9fe3d5cca2783ed2_JoinedDate">
            <a:extLst>
              <a:ext uri="{FF2B5EF4-FFF2-40B4-BE49-F238E27FC236}">
                <a16:creationId xmlns:a16="http://schemas.microsoft.com/office/drawing/2014/main" id="{66592E06-963C-7F51-C472-949AC8F19504}"/>
              </a:ext>
            </a:extLst>
          </p:cNvPr>
          <p:cNvSpPr txBox="1"/>
          <p:nvPr>
            <p:custDataLst>
              <p:tags r:id="rId160"/>
            </p:custDataLst>
          </p:nvPr>
        </p:nvSpPr>
        <p:spPr>
          <a:xfrm>
            <a:off x="6921172" y="5504646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000" spc="-6">
                <a:solidFill>
                  <a:schemeClr val="dk2"/>
                </a:solidFill>
                <a:latin typeface="Calibri" panose="020F0502020204030204" pitchFamily="34" charset="0"/>
              </a:rPr>
              <a:t>Oct 7</a:t>
            </a:r>
          </a:p>
        </p:txBody>
      </p:sp>
      <p:sp>
        <p:nvSpPr>
          <p:cNvPr id="165" name="OTLSHAPE_SLT_52bd7c6932a241aa9fe3d5cca2783ed2_Title">
            <a:extLst>
              <a:ext uri="{FF2B5EF4-FFF2-40B4-BE49-F238E27FC236}">
                <a16:creationId xmlns:a16="http://schemas.microsoft.com/office/drawing/2014/main" id="{0B0363D8-2B79-DE96-3874-F92C4537B7ED}"/>
              </a:ext>
            </a:extLst>
          </p:cNvPr>
          <p:cNvSpPr txBox="1"/>
          <p:nvPr>
            <p:custDataLst>
              <p:tags r:id="rId161"/>
            </p:custDataLst>
          </p:nvPr>
        </p:nvSpPr>
        <p:spPr>
          <a:xfrm>
            <a:off x="7589009" y="5496899"/>
            <a:ext cx="1562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spc="-4">
                <a:solidFill>
                  <a:schemeClr val="dk1"/>
                </a:solidFill>
                <a:latin typeface="Calibri" panose="020F0502020204030204" pitchFamily="34" charset="0"/>
              </a:rPr>
              <a:t>Gamification par syst. point</a:t>
            </a:r>
          </a:p>
        </p:txBody>
      </p:sp>
      <p:sp>
        <p:nvSpPr>
          <p:cNvPr id="166" name="OTLSHAPE_SLT_52bd7c6932a241aa9fe3d5cca2783ed2_TextPercentage" hidden="1">
            <a:extLst>
              <a:ext uri="{FF2B5EF4-FFF2-40B4-BE49-F238E27FC236}">
                <a16:creationId xmlns:a16="http://schemas.microsoft.com/office/drawing/2014/main" id="{9DEF9A9C-2CB4-8A71-396A-7A5CEF698129}"/>
              </a:ext>
            </a:extLst>
          </p:cNvPr>
          <p:cNvSpPr txBox="1"/>
          <p:nvPr>
            <p:custDataLst>
              <p:tags r:id="rId16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>
              <a:solidFill>
                <a:schemeClr val="lt2"/>
              </a:solidFill>
              <a:latin typeface="Calibri" panose="020F0502020204030204" pitchFamily="34" charset="0"/>
            </a:endParaRPr>
          </a:p>
        </p:txBody>
      </p:sp>
      <p:cxnSp>
        <p:nvCxnSpPr>
          <p:cNvPr id="9" name="OTLSHAPE_TB_00000000000000000000000000000000_Separator1">
            <a:extLst>
              <a:ext uri="{FF2B5EF4-FFF2-40B4-BE49-F238E27FC236}">
                <a16:creationId xmlns:a16="http://schemas.microsoft.com/office/drawing/2014/main" id="{739649F4-09F8-F72C-17BE-C63D5851F8F5}"/>
              </a:ext>
            </a:extLst>
          </p:cNvPr>
          <p:cNvCxnSpPr/>
          <p:nvPr>
            <p:custDataLst>
              <p:tags r:id="rId163"/>
            </p:custDataLst>
          </p:nvPr>
        </p:nvCxnSpPr>
        <p:spPr>
          <a:xfrm>
            <a:off x="3143264" y="1714500"/>
            <a:ext cx="0" cy="254000"/>
          </a:xfrm>
          <a:prstGeom prst="line">
            <a:avLst/>
          </a:prstGeom>
          <a:ln w="7620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B_00000000000000000000000000000000_Separator2">
            <a:extLst>
              <a:ext uri="{FF2B5EF4-FFF2-40B4-BE49-F238E27FC236}">
                <a16:creationId xmlns:a16="http://schemas.microsoft.com/office/drawing/2014/main" id="{AF753442-3664-DFB6-C471-0C78D135A073}"/>
              </a:ext>
            </a:extLst>
          </p:cNvPr>
          <p:cNvCxnSpPr/>
          <p:nvPr>
            <p:custDataLst>
              <p:tags r:id="rId164"/>
            </p:custDataLst>
          </p:nvPr>
        </p:nvCxnSpPr>
        <p:spPr>
          <a:xfrm>
            <a:off x="5194332" y="1714500"/>
            <a:ext cx="0" cy="254000"/>
          </a:xfrm>
          <a:prstGeom prst="line">
            <a:avLst/>
          </a:prstGeom>
          <a:ln w="7620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B_00000000000000000000000000000000_Separator3">
            <a:extLst>
              <a:ext uri="{FF2B5EF4-FFF2-40B4-BE49-F238E27FC236}">
                <a16:creationId xmlns:a16="http://schemas.microsoft.com/office/drawing/2014/main" id="{25370B19-8E39-8787-C64F-C0C836B671FB}"/>
              </a:ext>
            </a:extLst>
          </p:cNvPr>
          <p:cNvCxnSpPr/>
          <p:nvPr>
            <p:custDataLst>
              <p:tags r:id="rId165"/>
            </p:custDataLst>
          </p:nvPr>
        </p:nvCxnSpPr>
        <p:spPr>
          <a:xfrm>
            <a:off x="7245400" y="1714500"/>
            <a:ext cx="0" cy="254000"/>
          </a:xfrm>
          <a:prstGeom prst="line">
            <a:avLst/>
          </a:prstGeom>
          <a:ln w="7620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B_00000000000000000000000000000000_Separator4">
            <a:extLst>
              <a:ext uri="{FF2B5EF4-FFF2-40B4-BE49-F238E27FC236}">
                <a16:creationId xmlns:a16="http://schemas.microsoft.com/office/drawing/2014/main" id="{C5A55AA4-BA4F-645B-DEF0-EE3335D7EFC0}"/>
              </a:ext>
            </a:extLst>
          </p:cNvPr>
          <p:cNvCxnSpPr/>
          <p:nvPr>
            <p:custDataLst>
              <p:tags r:id="rId166"/>
            </p:custDataLst>
          </p:nvPr>
        </p:nvCxnSpPr>
        <p:spPr>
          <a:xfrm>
            <a:off x="9296467" y="1714500"/>
            <a:ext cx="0" cy="254000"/>
          </a:xfrm>
          <a:prstGeom prst="line">
            <a:avLst/>
          </a:prstGeom>
          <a:ln w="7620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6361298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3siJGlkIjoiNSIsIl9hdHRhY2hlZE1pbGVzdG9uZXMiOltdLCJUYXNrRGVmaW5pdGlvbiI6eyIkaWQiOiI2IiwiR3JvdXBOYW1lIjpudWxsLCJTdGFydERhdGUiOiIyMDI0LTA5LTE5VDAwOjAwOjAwIiwiRW5kRGF0ZSI6IjIwMjQtMDktMjZUMjM6NTk6MDAiLCJQZXJjZW50YWdlQ29tcGxldGUiOm51bGwsIlN0eWxlIjp7IiRpZCI6IjciLCJTaGFwZSI6MywiU2hhcGVUaGlja25lc3MiOjAsIkR1cmF0aW9uRm9ybWF0IjowLCJJbmNsdWRlTm9uV29ya2luZ0RheXNJbkR1cmF0aW9uIjpmYWxzZSwiUGVyY2VudGFnZUNvbXBsZXRlU3R5bGUiOnsiJGlkIjoiOCIsIkZvbnRTZXR0aW5ncyI6eyIkaWQiOiI5IiwiRm9udFNpemUiOjEwLCJGb250TmFtZSI6IkNhbGlicmkiLCJJc0JvbGQiOmZhbHNlLCJJc0l0YWxpYyI6ZmFsc2UsIklzVW5kZXJsaW5lZCI6ZmFsc2UsIlBhcmVudFN0eWxlIjpudWxsfSwiQXV0b1NpemUiOjAsIkZvcmVncm91bmQiOnsiJGlkIjoiMTAiLCJDb2xvciI6eyIkaWQiOiIxMSIsIkEiOjI1NSwiUiI6MjMyLCJHIjoyMzIsIkIiOjIzMn19LCJNYXhXaWR0aCI6MjAwLjAsIk1heEhlaWdodCI6IkluZmluaXR5IiwiU21hcnRGb3JlZ3JvdW5kSXNBY3RpdmUiOmZhbHNlLCJIb3Jpem9udGFsQWxpZ25tZW50IjoxLCJWZXJ0aWNhbEFsaWdubWVudCI6MSwiU21hcnRGb3JlZ3JvdW5kIjpudWxsLCJCYWNrZ3JvdW5kRmlsbFR5cGUiOjAsIk1hcmdpbiI6eyIkaWQiOiIxMiIsIlRvcCI6MC4wLCJMZWZ0IjowLjAsIlJpZ2h0IjowLjAsIkJvdHRvbSI6MC4wfSwiUGFkZGluZyI6eyIkaWQiOiIxMyIsIlRvcCI6MC4wLCJMZWZ0IjowLjAsIlJpZ2h0IjowLjAsIkJvdHRvbSI6MC4wfSwiQmFja2dyb3VuZCI6eyIkaWQiOiIxNCIsIkNvbG9yIjp7IiRpZCI6IjE1IiwiQSI6ODksIlIiOjAsIkciOjAsIkIiOjB9fSwiSXNWaXNpYmxlIjp0cnVlLCJXaWR0aCI6MC4wLCJIZWlnaHQiOjAuMCwiQm9yZGVyU3R5bGUiOnsiJGlkIjoiMTYiLCJMaW5lQ29sb3IiOm51bGwsIkxpbmVXZWlnaHQiOjAuMCwiTGluZVR5cGUiOjAsIlBhcmVudFN0eWxlIjpudWxsfSwiUGFyZW50U3R5bGUiOm51bGx9LCJEdXJhdGlvblN0eWxlIjp7IiRpZCI6IjE3IiwiRm9udFNldHRpbmdzIjp7IiRpZCI6IjE4IiwiRm9udFNpemUiOjEwLCJGb250TmFtZSI6IkNhbGlicmkiLCJJc0JvbGQiOmZhbHNlLCJJc0l0YWxpYyI6ZmFsc2UsIklzVW5kZXJsaW5lZCI6ZmFsc2UsIlBhcmVudFN0eWxlIjpudWxsfSwiQXV0b1NpemUiOjAsIkZvcmVncm91bmQiOnsiJGlkIjoiMTkiLCJDb2xvciI6eyIkaWQiOiIyMCIsIkEiOjI1NSwiUiI6MjM3LCJHIjoxMjUsIkIiOjQ5fX0sIk1heFdpZHRoIjoyMDAuMCwiTWF4SGVpZ2h0IjoiSW5maW5pdHkiLCJTbWFydEZvcmVncm91bmRJc0FjdGl2ZSI6ZmFsc2UsIkhvcml6b250YWxBbGlnbm1lbnQiOjAsIlZlcnRpY2FsQWxpZ25tZW50IjoxLCJTbWFydEZvcmVncm91bmQiOm51bGwsIkJhY2tncm91bmRGaWxsVHlwZSI6MCwiTWFyZ2luIjp7IiRpZCI6IjIxIiwiVG9wIjowLjAsIkxlZnQiOjAuMCwiUmlnaHQiOjAuMCwiQm90dG9tIjowLjB9LCJQYWRkaW5nIjp7IiRpZCI6IjIyIiwiVG9wIjowLjAsIkxlZnQiOjAuMCwiUmlnaHQiOjAuMCwiQm90dG9tIjowLjB9LCJCYWNrZ3JvdW5kIjp7IiRpZCI6IjIzIiwiQ29sb3IiOnsiJGlkIjoiMjQiLCJBIjoyNTUsIlIiOjIzNywiRyI6MTI1LCJCIjo0OX19LCJJc1Zpc2libGUiOnRydWUsIldpZHRoIjowLjAsIkhlaWdodCI6MC4wLCJCb3JkZXJTdHlsZSI6eyIkaWQiOiIyNSIsIkxpbmVDb2xvciI6bnVsbCwiTGluZVdlaWdodCI6MC4wLCJMaW5lVHlwZSI6MCwiUGFyZW50U3R5bGUiOm51bGx9LCJQYXJlbnRTdHlsZSI6bnVsbH0sIkhvcml6b250YWxDb25uZWN0b3JTdHlsZSI6eyIkaWQiOiIyNiIsIkxpbmVDb2xvciI6eyIkaWQiOiIyNyIsIiR0eXBlIjoiTkxSRS5Db21tb24uRG9tLlNvbGlkQ29sb3JCcnVzaCwgTkxSRS5Db21tb24iLCJDb2xvciI6eyIkaWQiOiIyOCIsIkEiOjUxLCJSIjoyMSwiRyI6OTYsIkIiOjEzMH19LCJMaW5lV2VpZ2h0IjoxLjAsIkxpbmVUeXBlIjowLCJQYXJlbnRTdHlsZSI6bnVsbH0sIlZlcnRpY2FsQ29ubmVjdG9yU3R5bGUiOnsiJGlkIjoiMjkiLCJMaW5lQ29sb3IiOnsiJGlkIjoiMzAiLCIkdHlwZSI6Ik5MUkUuQ29tbW9uLkRvbS5Tb2xpZENvbG9yQnJ1c2gsIE5MUkUuQ29tbW9uIiwiQ29sb3IiOnsiJGlkIjoiMzEiLCJBIjo1MSwiUiI6MjEsIkciOjk2LCJCIjoxMzB9fSwiTGluZVdlaWdodCI6MC4wLCJMaW5lVHlwZSI6MCwiUGFyZW50U3R5bGUiOm51bGx9LCJNYXJnaW4iOm51bGwsIlN0YXJ0RGF0ZVBvc2l0aW9uIjo0LCJFbmREYXRlUG9zaXRpb24iOjQsIkRhdGVJc1Zpc2libGUiOnRydWUsIlRpdGxlUG9zaXRpb24iOjMsIkR1cmF0aW9uUG9zaXRpb24iOjYsIlBlcmNlbnRhZ2VDb21wbGV0ZWRQb3NpdGlvbiI6MiwiU3BhY2luZyI6MywiSXNCZWxvd1RpbWViYW5kIjp0cnVlLCJQZXJjZW50YWdlQ29tcGxldGVTaGFwZU9wYWNpdHkiOjM1LCJTaGFwZVN0eWxlIjp7IiRpZCI6IjMyIiwiTWFyZ2luIjp7IiRpZCI6IjMzIiwiVG9wIjowLjAsIkxlZnQiOjQuMCwiUmlnaHQiOjQuMCwiQm90dG9tIjowLjB9LCJQYWRkaW5nIjp7IiRpZCI6IjM0IiwiVG9wIjowLjAsIkxlZnQiOjAuMCwiUmlnaHQiOjAuMCwiQm90dG9tIjowLjB9LCJCYWNrZ3JvdW5kIjp7IiRpZCI6IjM1IiwiQ29sb3IiOnsiJGlkIjoiMzYiLCJBIjoyNTUsIlIiOjIxLCJHIjo5NiwiQiI6MTMwfX0sIklzVmlzaWJsZSI6dHJ1ZSwiV2lkdGgiOjAuMCwiSGVpZ2h0IjoxMC4wLCJCb3JkZXJTdHlsZSI6eyIkaWQiOiIzNyIsIkxpbmVDb2xvciI6eyIkaWQiOiIzOCIsIiR0eXBlIjoiTkxSRS5Db21tb24uRG9tLlNvbGlkQ29sb3JCcnVzaCwgTkxSRS5Db21tb24iLCJDb2xvciI6eyIkaWQiOiIzOSIsIkEiOjI1NSwiUiI6MjM0LCJHIjoyMiwiQiI6MzB9fSwiTGluZVdlaWdodCI6MC4wLCJMaW5lVHlwZSI6MCwiUGFyZW50U3R5bGUiOm51bGx9LCJQYXJlbnRTdHlsZSI6bnVsbH0sIlRpdGxlU3R5bGUiOnsiJGlkIjoiNDAiLCJGb250U2V0dGluZ3MiOnsiJGlkIjoiNDEiLCJGb250U2l6ZSI6MTEsIkZvbnROYW1lIjoiQ2FsaWJyaSIsIklzQm9sZCI6ZmFsc2UsIklzSXRhbGljIjpmYWxzZSwiSXNVbmRlcmxpbmVkIjpmYWxzZSwiUGFyZW50U3R5bGUiOm51bGx9LCJBdXRvU2l6ZSI6MCwiRm9yZWdyb3VuZCI6eyIkaWQiOiI0MiIsIkNvbG9yIjp7IiRpZCI6IjQzIiwiQSI6MjU1LCJSIjowLCJHIjowLCJCIjowfX0sIk1heFdpZHRoIjoyMDAuMCwiTWF4SGVpZ2h0IjoiSW5maW5pdHkiLCJTbWFydEZvcmVncm91bmRJc0FjdGl2ZSI6ZmFsc2UsIkhvcml6b250YWxBbGlnbm1lbnQiOjIsIlZlcnRpY2FsQWxpZ25tZW50IjoxLCJTbWFydEZvcmVncm91bmQiOm51bGwsIkJhY2tncm91bmRGaWxsVHlwZSI6MCwiTWFyZ2luIjp7IiRpZCI6IjQ0IiwiVG9wIjowLjAsIkxlZnQiOjAuMCwiUmlnaHQiOjAuMCwiQm90dG9tIjowLjB9LCJQYWRkaW5nIjp7IiRpZCI6IjQ1IiwiVG9wIjowLjAsIkxlZnQiOjAuMCwiUmlnaHQiOjAuMCwiQm90dG9tIjowLjB9LCJCYWNrZ3JvdW5kIjp7IiRpZCI6IjQ2IiwiQ29sb3IiOnsiJGlkIjoiNDciLCJBIjowLCJSIjoyNTUsIkciOjI1NSwiQiI6MjU1fX0sIklzVmlzaWJsZSI6dHJ1ZSwiV2lkdGgiOjAuMCwiSGVpZ2h0IjowLjAsIkJvcmRlclN0eWxlIjp7IiRpZCI6IjQ4IiwiTGluZUNvbG9yIjpudWxsLCJMaW5lV2VpZ2h0IjowLjAsIkxpbmVUeXBlIjowLCJQYXJlbnRTdHlsZSI6bnVsbH0sIlBhcmVudFN0eWxlIjpudWxsfSwiRGF0ZVN0eWxlIjp7IiRpZCI6IjQ5IiwiRm9udFNldHRpbmdzIjp7IiRpZCI6IjUwIiwiRm9udFNpemUiOjEwLCJGb250TmFtZSI6IkNhbGlicmkiLCJJc0JvbGQiOmZhbHNlLCJJc0l0YWxpYyI6ZmFsc2UsIklzVW5kZXJsaW5lZCI6ZmFsc2UsIlBhcmVudFN0eWxlIjpudWxsfSwiQXV0b1NpemUiOjAsIkZvcmVncm91bmQiOnsiJGlkIjoiNTEiLCJDb2xvciI6eyIkaWQiOiI1MiIsIkEiOjI1NSwiUiI6MTQsIkciOjQwLCJCIjo2NX19LCJNYXhXaWR0aCI6MjAwLjAsIk1heEhlaWdodCI6IkluZmluaXR5IiwiU21hcnRGb3JlZ3JvdW5kSXNBY3RpdmUiOmZhbHNlLCJIb3Jpem9udGFsQWxpZ25tZW50IjowLCJWZXJ0aWNhbEFsaWdubWVudCI6MSwiU21hcnRGb3JlZ3JvdW5kIjpudWxsLCJCYWNrZ3JvdW5kRmlsbFR5cGUiOjAsIk1hcmdpbiI6eyIkaWQiOiI1MyIsIlRvcCI6MC4wLCJMZWZ0IjowLjAsIlJpZ2h0IjowLjAsIkJvdHRvbSI6MC4wfSwiUGFkZGluZyI6eyIkaWQiOiI1NCIsIlRvcCI6MC4wLCJMZWZ0IjowLjAsIlJpZ2h0IjowLjAsIkJvdHRvbSI6MC4wfSwiQmFja2dyb3VuZCI6eyIkaWQiOiI1NSIsIkNvbG9yIjp7IiRpZCI6IjU2IiwiQSI6MCwiUiI6MjU1LCJHIjoyNTUsIkIiOjI1NX19LCJJc1Zpc2libGUiOnRydWUsIldpZHRoIjowLjAsIkhlaWdodCI6MC4wLCJCb3JkZXJTdHlsZSI6eyIkaWQiOiI1NyIsIkxpbmVDb2xvciI6bnVsbCwiTGluZVdlaWdodCI6MC4wLCJMaW5lVHlwZSI6MCwiUGFyZW50U3R5bGUiOm51bGx9LCJQYXJlbnRTdHlsZSI6bnVsbH0sIkRhdGVGb3JtYXQiOnsiJGlkIjoiNTg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kiLCJGb3JtYXQiOjAsIklzVmlzaWJsZSI6ZmFsc2UsIkxhc3RLbm93blZpc2liaWxpdHlTdGF0ZSI6ZmFsc2V9LCJJc1Zpc2libGUiOnRydWUsIlBhcmVudFN0eWxlIjpudWxsfSwiSW5kZXgiOjAsIlNtYXJ0RHVyYXRpb25BY3RpdmF0ZWQiOmZhbHNlLCJEYXRlRm9ybWF0Ijp7IiRyZWYiOiI1OCJ9LCJXZWVrTnVtYmVyaW5nIjp7IiRpZCI6IjYwIiwiRm9ybWF0IjowLCJJc1Zpc2libGUiOmZhbHNlLCJMYXN0S25vd25WaXNpYmlsaXR5U3RhdGUiOmZhbHNlfSwiSWQiOiJjMmIzOTE5OS03ZDY4LTQ5YmMtOGYyMy0wNDhjMGI3Mzg1NmQiLCJJbXBvcnRJZCI6bnVsbCwiVGl0bGUiOiJCcmFpblN0b3JtaW5nIiwiTm90ZSI6bnVsbCwiSHlwZXJsaW5rIjp7IiRpZCI6IjYxIiwiQWRkcmVzcyI6IiIsIlN1YkFkZHJlc3MiOiIifSwiSXNDaGFuZ2VkIjpmYWxzZSwiSXNOZXciOmZhbHNlfX1dLCJfbWlsZXN0b25lcyI6W10sIklkIjoiMDAwMDAwMDAtMDAwMC0wMDAwLTAwMDAtMDAwMDAwMDAwMDAwIiwiSXNTaW5nbGVJdGVtUm93Ijp0cnVlfSx7IiRpZCI6IjYyIiwiX3Rhc2tzIjpbeyIkaWQiOiI2MyIsIl9hdHRhY2hlZE1pbGVzdG9uZXMiOltdLCJUYXNrRGVmaW5pdGlvbiI6eyIkaWQiOiI2NCIsIkdyb3VwTmFtZSI6bnVsbCwiU3RhcnREYXRlIjoiMjAyNC0wOS0yNlQwMDowMDowMCIsIkVuZERhdGUiOiIyMDI0LTEwLTAzVDIzOjU5OjAwIiwiUGVyY2VudGFnZUNvbXBsZXRlIjpudWxsLCJTdHlsZSI6eyIkaWQiOiI2NSIsIlNoYXBlIjoxLCJTaGFwZVRoaWNrbmVzcyI6MCwiRHVyYXRpb25Gb3JtYXQiOjAsIkluY2x1ZGVOb25Xb3JraW5nRGF5c0luRHVyYXRpb24iOmZhbHNlLCJQZXJjZW50YWdlQ29tcGxldGVTdHlsZSI6eyIkaWQiOiI2NiIsIkZvbnRTZXR0aW5ncyI6eyIkaWQiOiI2NyIsIkZvbnRTaXplIjoxMCwiRm9udE5hbWUiOiJDYWxpYnJpIiwiSXNCb2xkIjpmYWxzZSwiSXNJdGFsaWMiOmZhbHNlLCJJc1VuZGVybGluZWQiOmZhbHNlLCJQYXJlbnRTdHlsZSI6bnVsbH0sIkF1dG9TaXplIjowLCJGb3JlZ3JvdW5kIjp7IiRpZCI6IjY4IiwiQ29sb3IiOnsiJGlkIjoiNjkiLCJBIjoyNTUsIlIiOjIzMiwiRyI6MjMyLCJCIjoyMzJ9fSwiTWF4V2lkdGgiOjIwMC4wLCJNYXhIZWlnaHQiOiJJbmZpbml0eSIsIlNtYXJ0Rm9yZWdyb3VuZElzQWN0aXZlIjpmYWxzZSwiSG9yaXpvbnRhbEFsaWdubWVudCI6MSwiVmVydGljYWxBbGlnbm1lbnQiOjEsIlNtYXJ0Rm9yZWdyb3VuZCI6bnVsbCwiQmFja2dyb3VuZEZpbGxUeXBlIjowLCJNYXJnaW4iOnsiJGlkIjoiNzAiLCJUb3AiOjAuMCwiTGVmdCI6MC4wLCJSaWdodCI6MC4wLCJCb3R0b20iOjAuMH0sIlBhZGRpbmciOnsiJGlkIjoiNzEiLCJUb3AiOjAuMCwiTGVmdCI6MC4wLCJSaWdodCI6MC4wLCJCb3R0b20iOjAuMH0sIkJhY2tncm91bmQiOnsiJGlkIjoiNzIiLCJDb2xvciI6eyIkaWQiOiI3MyIsIkEiOjg5LCJSIjowLCJHIjowLCJCIjowfX0sIklzVmlzaWJsZSI6dHJ1ZSwiV2lkdGgiOjAuMCwiSGVpZ2h0IjowLjAsIkJvcmRlclN0eWxlIjp7IiRpZCI6Ijc0IiwiTGluZUNvbG9yIjpudWxsLCJMaW5lV2VpZ2h0IjowLjAsIkxpbmVUeXBlIjowLCJQYXJlbnRTdHlsZSI6bnVsbH0sIlBhcmVudFN0eWxlIjpudWxsfSwiRHVyYXRpb25TdHlsZSI6eyIkaWQiOiI3NSIsIkZvbnRTZXR0aW5ncyI6eyIkaWQiOiI3NiIsIkZvbnRTaXplIjoxMCwiRm9udE5hbWUiOiJDYWxpYnJpIiwiSXNCb2xkIjpmYWxzZSwiSXNJdGFsaWMiOmZhbHNlLCJJc1VuZGVybGluZWQiOmZhbHNlLCJQYXJlbnRTdHlsZSI6bnVsbH0sIkF1dG9TaXplIjowLCJGb3JlZ3JvdW5kIjp7IiRpZCI6Ijc3IiwiQ29sb3IiOnsiJGlkIjoiNzgiLCJBIjoyNTUsIlIiOjIzNywiRyI6MTI1LCJCIjo0OX19LCJNYXhXaWR0aCI6MjAwLjAsIk1heEhlaWdodCI6IkluZmluaXR5IiwiU21hcnRGb3JlZ3JvdW5kSXNBY3RpdmUiOmZhbHNlLCJIb3Jpem9udGFsQWxpZ25tZW50IjowLCJWZXJ0aWNhbEFsaWdubWVudCI6MSwiU21hcnRGb3JlZ3JvdW5kIjpudWxsLCJCYWNrZ3JvdW5kRmlsbFR5cGUiOjAsIk1hcmdpbiI6eyIkaWQiOiI3OSIsIlRvcCI6MC4wLCJMZWZ0IjowLjAsIlJpZ2h0IjowLjAsIkJvdHRvbSI6MC4wfSwiUGFkZGluZyI6eyIkaWQiOiI4MCIsIlRvcCI6MC4wLCJMZWZ0IjowLjAsIlJpZ2h0IjowLjAsIkJvdHRvbSI6MC4wfSwiQmFja2dyb3VuZCI6eyIkaWQiOiI4MSIsIkNvbG9yIjp7IiRpZCI6IjgyIiwiQSI6MjU1LCJSIjoyMzcsIkciOjEyNSwiQiI6NDl9fSwiSXNWaXNpYmxlIjp0cnVlLCJXaWR0aCI6MC4wLCJIZWlnaHQiOjAuMCwiQm9yZGVyU3R5bGUiOnsiJGlkIjoiODMiLCJMaW5lQ29sb3IiOm51bGwsIkxpbmVXZWlnaHQiOjAuMCwiTGluZVR5cGUiOjAsIlBhcmVudFN0eWxlIjpudWxsfSwiUGFyZW50U3R5bGUiOm51bGx9LCJIb3Jpem9udGFsQ29ubmVjdG9yU3R5bGUiOnsiJGlkIjoiODQiLCJMaW5lQ29sb3IiOnsiJGlkIjoiODUiLCIkdHlwZSI6Ik5MUkUuQ29tbW9uLkRvbS5Tb2xpZENvbG9yQnJ1c2gsIE5MUkUuQ29tbW9uIiwiQ29sb3IiOnsiJGlkIjoiODYiLCJBIjoyNTUsIlIiOjAsIkciOjAsIkIiOjB9fSwiTGluZVdlaWdodCI6MC4wLCJMaW5lVHlwZSI6MCwiUGFyZW50U3R5bGUiOm51bGx9LCJWZXJ0aWNhbENvbm5lY3RvclN0eWxlIjp7IiRpZCI6Ijg3IiwiTGluZUNvbG9yIjp7IiRpZCI6Ijg4IiwiJHR5cGUiOiJOTFJFLkNvbW1vbi5Eb20uU29saWRDb2xvckJydXNoLCBOTFJFLkNvbW1vbiIsIkNvbG9yIjp7IiRpZCI6Ijg5IiwiQSI6MjU1LCJSIjowLCJHIjowLCJCIjowfX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MsIklzQmVsb3dUaW1lYmFuZCI6dHJ1ZSwiUGVyY2VudGFnZUNvbXBsZXRlU2hhcGVPcGFjaXR5IjozNSwiU2hhcGVTdHlsZSI6eyIkaWQiOiI5MCIsIk1hcmdpbiI6eyIkaWQiOiI5MSIsIlRvcCI6MC4wLCJMZWZ0Ijo0LjAsIlJpZ2h0Ijo0LjAsIkJvdHRvbSI6MC4wfSwiUGFkZGluZyI6eyIkaWQiOiI5MiIsIlRvcCI6MC4wLCJMZWZ0IjowLjAsIlJpZ2h0IjowLjAsIkJvdHRvbSI6MC4wfSwiQmFja2dyb3VuZCI6eyIkaWQiOiI5MyIsIkNvbG9yIjp7IiRpZCI6Ijk0IiwiQSI6MjU1LCJSIjoyMSwiRyI6OTYsIkIiOjEzMH19LCJJc1Zpc2libGUiOnRydWUsIldpZHRoIjowLjAsIkhlaWdodCI6MTAuMCwiQm9yZGVyU3R5bGUiOnsiJGlkIjoiOTUiLCJMaW5lQ29sb3IiOnsiJGlkIjoiOTYiLCIkdHlwZSI6Ik5MUkUuQ29tbW9uLkRvbS5Tb2xpZENvbG9yQnJ1c2gsIE5MUkUuQ29tbW9uIiwiQ29sb3IiOnsiJGlkIjoiOTciLCJBIjoyNTUsIlIiOjIzNCwiRyI6MjIsIkIiOjMwfX0sIkxpbmVXZWlnaHQiOjAuMCwiTGluZVR5cGUiOjAsIlBhcmVudFN0eWxlIjpudWxsfSwiUGFyZW50U3R5bGUiOm51bGx9LCJUaXRsZVN0eWxlIjp7IiRpZCI6Ijk4IiwiRm9udFNldHRpbmdzIjp7IiRpZCI6Ijk5IiwiRm9udFNpemUiOjExLCJGb250TmFtZSI6IkNhbGlicmkiLCJJc0JvbGQiOmZhbHNlLCJJc0l0YWxpYyI6ZmFsc2UsIklzVW5kZXJsaW5lZCI6ZmFsc2UsIlBhcmVudFN0eWxlIjpudWxsfSwiQXV0b1NpemUiOjAsIkZvcmVncm91bmQiOnsiJGlkIjoiMTAwIiwiQ29sb3IiOnsiJGlkIjoiMTAxIiwiQSI6MjU1LCJSIjowLCJHIjowLCJCIjowfX0sIk1heFdpZHRoIjoyMDAuMCwiTWF4SGVpZ2h0IjoiSW5maW5pdHkiLCJTbWFydEZvcmVncm91bmRJc0FjdGl2ZSI6ZmFsc2UsIkhvcml6b250YWxBbGlnbm1lbnQiOjAsIlZlcnRpY2FsQWxpZ25tZW50IjoxLCJTbWFydEZvcmVncm91bmQiOm51bGwsIkJhY2tncm91bmRGaWxsVHlwZSI6MCwiTWFyZ2luIjp7IiRpZCI6IjEwMiIsIlRvcCI6MC4wLCJMZWZ0IjowLjAsIlJpZ2h0IjowLjAsIkJvdHRvbSI6MC4wfSwiUGFkZGluZyI6eyIkaWQiOiIxMDMiLCJUb3AiOjAuMCwiTGVmdCI6MC4wLCJSaWdodCI6MC4wLCJCb3R0b20iOjAuMH0sIkJhY2tncm91bmQiOnsiJGlkIjoiMTA0IiwiQ29sb3IiOnsiJGlkIjoiMTA1IiwiQSI6MCwiUiI6MjU1LCJHIjoyNTUsIkIiOjI1NX19LCJJc1Zpc2libGUiOnRydWUsIldpZHRoIjowLjAsIkhlaWdodCI6MC4wLCJCb3JkZXJTdHlsZSI6eyIkaWQiOiIxMDYiLCJMaW5lQ29sb3IiOm51bGwsIkxpbmVXZWlnaHQiOjAuMCwiTGluZVR5cGUiOjAsIlBhcmVudFN0eWxlIjpudWxsfSwiUGFyZW50U3R5bGUiOm51bGx9LCJEYXRlU3R5bGUiOnsiJGlkIjoiMTA3IiwiRm9udFNldHRpbmdzIjp7IiRpZCI6IjEwOCIsIkZvbnRTaXplIjoxMCwiRm9udE5hbWUiOiJDYWxpYnJpIiwiSXNCb2xkIjpmYWxzZSwiSXNJdGFsaWMiOmZhbHNlLCJJc1VuZGVybGluZWQiOmZhbHNlLCJQYXJlbnRTdHlsZSI6bnVsbH0sIkF1dG9TaXplIjowLCJGb3JlZ3JvdW5kIjp7IiRpZCI6IjEwOSIsIkNvbG9yIjp7IiRpZCI6IjExMCIsIkEiOjI1NSwiUiI6MTQsIkciOjQwLCJCIjo2NX19LCJNYXhXaWR0aCI6MjAwLjAsIk1heEhlaWdodCI6IkluZmluaXR5IiwiU21hcnRGb3JlZ3JvdW5kSXNBY3RpdmUiOmZhbHNlLCJIb3Jpem9udGFsQWxpZ25tZW50IjoyLCJWZXJ0aWNhbEFsaWdubWVudCI6MSwiU21hcnRGb3JlZ3JvdW5kIjpudWxsLCJCYWNrZ3JvdW5kRmlsbFR5cGUiOjAsIk1hcmdpbiI6eyIkaWQiOiIxMTEiLCJUb3AiOjAuMCwiTGVmdCI6MC4wLCJSaWdodCI6MC4wLCJCb3R0b20iOjAuMH0sIlBhZGRpbmciOnsiJGlkIjoiMTEyIiwiVG9wIjowLjAsIkxlZnQiOjAuMCwiUmlnaHQiOjAuMCwiQm90dG9tIjowLjB9LCJCYWNrZ3JvdW5kIjp7IiRpZCI6IjExMyIsIkNvbG9yIjp7IiRpZCI6IjExNCIsIkEiOjAsIlIiOjI1NSwiRyI6MjU1LCJCIjoyNTV9fSwiSXNWaXNpYmxlIjp0cnVlLCJXaWR0aCI6MC4wLCJIZWlnaHQiOjAuMCwiQm9yZGVyU3R5bGUiOnsiJGlkIjoiMTE1IiwiTGluZUNvbG9yIjpudWxsLCJMaW5lV2VpZ2h0IjowLjAsIkxpbmVUeXBlIjowLCJQYXJlbnRTdHlsZSI6bnVsbH0sIlBhcmVudFN0eWxlIjpudWxsfSwiRGF0ZUZvcm1hdCI6eyIkaWQiOiIxMTY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E3IiwiRm9ybWF0IjowLCJJc1Zpc2libGUiOmZhbHNlLCJMYXN0S25vd25WaXNpYmlsaXR5U3RhdGUiOmZhbHNlfSwiSXNWaXNpYmxlIjp0cnVlLCJQYXJlbnRTdHlsZSI6bnVsbH0sIkluZGV4IjoxLCJTbWFydER1cmF0aW9uQWN0aXZhdGVkIjpmYWxzZSwiRGF0ZUZvcm1hdCI6eyIkcmVmIjoiMTE2In0sIldlZWtOdW1iZXJpbmciOnsiJGlkIjoiMTE4IiwiRm9ybWF0IjowLCJJc1Zpc2libGUiOmZhbHNlLCJMYXN0S25vd25WaXNpYmlsaXR5U3RhdGUiOmZhbHNlfSwiSWQiOiI2MWM4MjQ5MC02MWQ4LTQ0OWEtOGRhMi1iM2IyOGM5ZTA0ZDIiLCJJbXBvcnRJZCI6bnVsbCwiVGl0bGUiOiJPcmdhbmlzYXRpb24gZGVzIHBsYW5uaW5ncyIsIk5vdGUiOm51bGwsIkh5cGVybGluayI6eyIkaWQiOiIxMTkiLCJBZGRyZXNzIjoiIiwiU3ViQWRkcmVzcyI6IiJ9LCJJc0NoYW5nZWQiOmZhbHNlLCJJc05ldyI6ZmFsc2V9fV0sIl9taWxlc3RvbmVzIjpbXSwiSWQiOiIwMDAwMDAwMC0wMDAwLTAwMDAtMDAwMC0wMDAwMDAwMDAwMDAiLCJJc1NpbmdsZUl0ZW1Sb3ciOnRydWV9LHsiJGlkIjoiMTIwIiwiX3Rhc2tzIjpbeyIkaWQiOiIxMjEiLCJfYXR0YWNoZWRNaWxlc3RvbmVzIjpbXSwiVGFza0RlZmluaXRpb24iOnsiJGlkIjoiMTIyIiwiR3JvdXBOYW1lIjpudWxsLCJTdGFydERhdGUiOiIyMDI0LTEwLTAzVDAwOjAwOjAwIiwiRW5kRGF0ZSI6IjIwMjQtMTAtMDRUMjM6NTk6MDAiLCJQZXJjZW50YWdlQ29tcGxldGUiOm51bGwsIlN0eWxlIjp7IiRpZCI6IjEyMyIsIlNoYXBlIjoxLCJTaGFwZVRoaWNrbmVzcyI6MCwiRHVyYXRpb25Gb3JtYXQiOjAsIkluY2x1ZGVOb25Xb3JraW5nRGF5c0luRHVyYXRpb24iOmZhbHNlLCJQZXJjZW50YWdlQ29tcGxldGVTdHlsZSI6eyIkaWQiOiIxMjQiLCJGb250U2V0dGluZ3MiOnsiJGlkIjoiMTI1IiwiRm9udFNpemUiOjEwLCJGb250TmFtZSI6IkNhbGlicmkiLCJJc0JvbGQiOmZhbHNlLCJJc0l0YWxpYyI6ZmFsc2UsIklzVW5kZXJsaW5lZCI6ZmFsc2UsIlBhcmVudFN0eWxlIjpudWxsfSwiQXV0b1NpemUiOjAsIkZvcmVncm91bmQiOnsiJGlkIjoiMTI2IiwiQ29sb3IiOnsiJGlkIjoiMTI3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EyOCIsIlRvcCI6MC4wLCJMZWZ0IjowLjAsIlJpZ2h0IjowLjAsIkJvdHRvbSI6MC4wfSwiUGFkZGluZyI6eyIkaWQiOiIxMjkiLCJUb3AiOjAuMCwiTGVmdCI6MC4wLCJSaWdodCI6MC4wLCJCb3R0b20iOjAuMH0sIkJhY2tncm91bmQiOnsiJGlkIjoiMTMwIiwiQ29sb3IiOnsiJGlkIjoiMTMxIiwiQSI6ODksIlIiOjAsIkciOjAsIkIiOjB9fSwiSXNWaXNpYmxlIjp0cnVlLCJXaWR0aCI6MC4wLCJIZWlnaHQiOjAuMCwiQm9yZGVyU3R5bGUiOnsiJGlkIjoiMTMyIiwiTGluZUNvbG9yIjpudWxsLCJMaW5lV2VpZ2h0IjowLjAsIkxpbmVUeXBlIjowLCJQYXJlbnRTdHlsZSI6bnVsbH0sIlBhcmVudFN0eWxlIjpudWxsfSwiRHVyYXRpb25TdHlsZSI6eyIkaWQiOiIxMzMiLCJGb250U2V0dGluZ3MiOnsiJGlkIjoiMTM0IiwiRm9udFNpemUiOjEwLCJGb250TmFtZSI6IkNhbGlicmkiLCJJc0JvbGQiOmZhbHNlLCJJc0l0YWxpYyI6ZmFsc2UsIklzVW5kZXJsaW5lZCI6ZmFsc2UsIlBhcmVudFN0eWxlIjpudWxsfSwiQXV0b1NpemUiOjAsIkZvcmVncm91bmQiOnsiJGlkIjoiMTM1IiwiQ29sb3IiOnsiJGlkIjoiMTM2IiwiQSI6MjU1LCJSIjoyMzcsIkciOjEyNSwiQiI6NDl9fSwiTWF4V2lkdGgiOjIwMC4wLCJNYXhIZWlnaHQiOiJJbmZpbml0eSIsIlNtYXJ0Rm9yZWdyb3VuZElzQWN0aXZlIjpmYWxzZSwiSG9yaXpvbnRhbEFsaWdubWVudCI6MCwiVmVydGljYWxBbGlnbm1lbnQiOjEsIlNtYXJ0Rm9yZWdyb3VuZCI6bnVsbCwiQmFja2dyb3VuZEZpbGxUeXBlIjowLCJNYXJnaW4iOnsiJGlkIjoiMTM3IiwiVG9wIjowLjAsIkxlZnQiOjAuMCwiUmlnaHQiOjAuMCwiQm90dG9tIjowLjB9LCJQYWRkaW5nIjp7IiRpZCI6IjEzOCIsIlRvcCI6MC4wLCJMZWZ0IjowLjAsIlJpZ2h0IjowLjAsIkJvdHRvbSI6MC4wfSwiQmFja2dyb3VuZCI6eyIkaWQiOiIxMzkiLCJDb2xvciI6eyIkaWQiOiIxNDAiLCJBIjoyNTUsIlIiOjIzNywiRyI6MTI1LCJCIjo0OX19LCJJc1Zpc2libGUiOnRydWUsIldpZHRoIjowLjAsIkhlaWdodCI6MC4wLCJCb3JkZXJTdHlsZSI6eyIkaWQiOiIxNDEiLCJMaW5lQ29sb3IiOm51bGwsIkxpbmVXZWlnaHQiOjAuMCwiTGluZVR5cGUiOjAsIlBhcmVudFN0eWxlIjpudWxsfSwiUGFyZW50U3R5bGUiOm51bGx9LCJIb3Jpem9udGFsQ29ubmVjdG9yU3R5bGUiOnsiJGlkIjoiMTQyIiwiTGluZUNvbG9yIjp7IiRpZCI6IjE0MyIsIiR0eXBlIjoiTkxSRS5Db21tb24uRG9tLlNvbGlkQ29sb3JCcnVzaCwgTkxSRS5Db21tb24iLCJDb2xvciI6eyIkaWQiOiIxNDQiLCJBIjoyNTUsIlIiOjAsIkciOjAsIkIiOjB9fSwiTGluZVdlaWdodCI6MC4wLCJMaW5lVHlwZSI6MCwiUGFyZW50U3R5bGUiOm51bGx9LCJWZXJ0aWNhbENvbm5lY3RvclN0eWxlIjp7IiRpZCI6IjE0NSIsIkxpbmVDb2xvciI6eyIkaWQiOiIxNDYiLCIkdHlwZSI6Ik5MUkUuQ29tbW9uLkRvbS5Tb2xpZENvbG9yQnJ1c2gsIE5MUkUuQ29tbW9uIiwiQ29sb3IiOnsiJGlkIjoiMTQ3IiwiQSI6MjU1LCJSIjowLCJHIjowLCJCIjowfX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MsIklzQmVsb3dUaW1lYmFuZCI6dHJ1ZSwiUGVyY2VudGFnZUNvbXBsZXRlU2hhcGVPcGFjaXR5IjozNSwiU2hhcGVTdHlsZSI6eyIkaWQiOiIxNDgiLCJNYXJnaW4iOnsiJGlkIjoiMTQ5IiwiVG9wIjowLjAsIkxlZnQiOjQuMCwiUmlnaHQiOjQuMCwiQm90dG9tIjowLjB9LCJQYWRkaW5nIjp7IiRpZCI6IjE1MCIsIlRvcCI6MC4wLCJMZWZ0IjowLjAsIlJpZ2h0IjowLjAsIkJvdHRvbSI6MC4wfSwiQmFja2dyb3VuZCI6eyIkaWQiOiIxNTEiLCJDb2xvciI6eyIkaWQiOiIxNTIiLCJBIjoyNTUsIlIiOjIxLCJHIjo5NiwiQiI6MTMwfX0sIklzVmlzaWJsZSI6dHJ1ZSwiV2lkdGgiOjAuMCwiSGVpZ2h0IjoxMC4wLCJCb3JkZXJTdHlsZSI6eyIkaWQiOiIxNTMiLCJMaW5lQ29sb3IiOnsiJGlkIjoiMTU0IiwiJHR5cGUiOiJOTFJFLkNvbW1vbi5Eb20uU29saWRDb2xvckJydXNoLCBOTFJFLkNvbW1vbiIsIkNvbG9yIjp7IiRpZCI6IjE1NSIsIkEiOjI1NSwiUiI6MjM0LCJHIjoyMiwiQiI6MzB9fSwiTGluZVdlaWdodCI6MC4wLCJMaW5lVHlwZSI6MCwiUGFyZW50U3R5bGUiOm51bGx9LCJQYXJlbnRTdHlsZSI6bnVsbH0sIlRpdGxlU3R5bGUiOnsiJGlkIjoiMTU2IiwiRm9udFNldHRpbmdzIjp7IiRpZCI6IjE1NyIsIkZvbnRTaXplIjoxMSwiRm9udE5hbWUiOiJDYWxpYnJpIiwiSXNCb2xkIjpmYWxzZSwiSXNJdGFsaWMiOmZhbHNlLCJJc1VuZGVybGluZWQiOmZhbHNlLCJQYXJlbnRTdHlsZSI6bnVsbH0sIkF1dG9TaXplIjowLCJGb3JlZ3JvdW5kIjp7IiRpZCI6IjE1OCIsIkNvbG9yIjp7IiRpZCI6IjE1OS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xNjAiLCJUb3AiOjAuMCwiTGVmdCI6MC4wLCJSaWdodCI6MC4wLCJCb3R0b20iOjAuMH0sIlBhZGRpbmciOnsiJGlkIjoiMTYxIiwiVG9wIjowLjAsIkxlZnQiOjAuMCwiUmlnaHQiOjAuMCwiQm90dG9tIjowLjB9LCJCYWNrZ3JvdW5kIjp7IiRpZCI6IjE2MiIsIkNvbG9yIjp7IiRpZCI6IjE2MyIsIkEiOjAsIlIiOjI1NSwiRyI6MjU1LCJCIjoyNTV9fSwiSXNWaXNpYmxlIjp0cnVlLCJXaWR0aCI6MC4wLCJIZWlnaHQiOjAuMCwiQm9yZGVyU3R5bGUiOnsiJGlkIjoiMTY0IiwiTGluZUNvbG9yIjpudWxsLCJMaW5lV2VpZ2h0IjowLjAsIkxpbmVUeXBlIjowLCJQYXJlbnRTdHlsZSI6bnVsbH0sIlBhcmVudFN0eWxlIjpudWxsfSwiRGF0ZVN0eWxlIjp7IiRpZCI6IjE2NSIsIkZvbnRTZXR0aW5ncyI6eyIkaWQiOiIxNjYiLCJGb250U2l6ZSI6MTAsIkZvbnROYW1lIjoiQ2FsaWJyaSIsIklzQm9sZCI6ZmFsc2UsIklzSXRhbGljIjpmYWxzZSwiSXNVbmRlcmxpbmVkIjpmYWxzZSwiUGFyZW50U3R5bGUiOm51bGx9LCJBdXRvU2l6ZSI6MCwiRm9yZWdyb3VuZCI6eyIkaWQiOiIxNjciLCJDb2xvciI6eyIkaWQiOiIxNjgiLCJBIjoyNTUsIlIiOjE0LCJHIjo0MCwiQiI6NjV9fSwiTWF4V2lkdGgiOjIwMC4wLCJNYXhIZWlnaHQiOiJJbmZpbml0eSIsIlNtYXJ0Rm9yZWdyb3VuZElzQWN0aXZlIjpmYWxzZSwiSG9yaXpvbnRhbEFsaWdubWVudCI6MiwiVmVydGljYWxBbGlnbm1lbnQiOjEsIlNtYXJ0Rm9yZWdyb3VuZCI6bnVsbCwiQmFja2dyb3VuZEZpbGxUeXBlIjowLCJNYXJnaW4iOnsiJGlkIjoiMTY5IiwiVG9wIjowLjAsIkxlZnQiOjAuMCwiUmlnaHQiOjAuMCwiQm90dG9tIjowLjB9LCJQYWRkaW5nIjp7IiRpZCI6IjE3MCIsIlRvcCI6MC4wLCJMZWZ0IjowLjAsIlJpZ2h0IjowLjAsIkJvdHRvbSI6MC4wfSwiQmFja2dyb3VuZCI6eyIkaWQiOiIxNzEiLCJDb2xvciI6eyIkaWQiOiIxNzIiLCJBIjowLCJSIjoyNTUsIkciOjI1NSwiQiI6MjU1fX0sIklzVmlzaWJsZSI6dHJ1ZSwiV2lkdGgiOjAuMCwiSGVpZ2h0IjowLjAsIkJvcmRlclN0eWxlIjp7IiRpZCI6IjE3MyIsIkxpbmVDb2xvciI6bnVsbCwiTGluZVdlaWdodCI6MC4wLCJMaW5lVHlwZSI6MCwiUGFyZW50U3R5bGUiOm51bGx9LCJQYXJlbnRTdHlsZSI6bnVsbH0sIkRhdGVGb3JtYXQiOnsiJGlkIjoiMTc0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3NSIsIkZvcm1hdCI6MCwiSXNWaXNpYmxlIjpmYWxzZSwiTGFzdEtub3duVmlzaWJpbGl0eVN0YXRlIjpmYWxzZX0sIklzVmlzaWJsZSI6dHJ1ZSwiUGFyZW50U3R5bGUiOm51bGx9LCJJbmRleCI6MiwiU21hcnREdXJhdGlvbkFjdGl2YXRlZCI6ZmFsc2UsIkRhdGVGb3JtYXQiOnsiJHJlZiI6IjE3NCJ9LCJXZWVrTnVtYmVyaW5nIjp7IiRpZCI6IjE3NiIsIkZvcm1hdCI6MCwiSXNWaXNpYmxlIjpmYWxzZSwiTGFzdEtub3duVmlzaWJpbGl0eVN0YXRlIjpmYWxzZX0sIklkIjoiOTM3YWRkNTgtMGYzYS00OWE2LWE4ZDMtYzdmYjMwYTVkNGYyIiwiSW1wb3J0SWQiOm51bGwsIlRpdGxlIjoiUmVwYXJ0aXRpb24gZGVzIHTDomNoZXMiLCJOb3RlIjpudWxsLCJIeXBlcmxpbmsiOnsiJGlkIjoiMTc3IiwiQWRkcmVzcyI6IiIsIlN1YkFkZHJlc3MiOiIifSwiSXNDaGFuZ2VkIjpmYWxzZSwiSXNOZXciOmZhbHNlfX1dLCJfbWlsZXN0b25lcyI6W10sIklkIjoiMDAwMDAwMDAtMDAwMC0wMDAwLTAwMDAtMDAwMDAwMDAwMDAwIiwiSXNTaW5nbGVJdGVtUm93Ijp0cnVlfV0sIkluZGV4IjowLCJJZCI6Ijg2OTMzNjhmLTUxZjktNDVjZS1hMGQ2LTc5ZmE2MmI1NTM1NSIsIkhlYWRlclRleHQiOm51bGwsIklzRGVmYXVsdCI6dHJ1ZSwiU3R5bGUiOnsiJGlkIjoiMTc4IiwiSGVhZGVyU3R5bGUiOnsiJGlkIjoiMTc5IiwiVGV4dFN0eWxlIjp7IiRpZCI6IjE4MCIsIkZvbnRTZXR0aW5ncyI6eyIkaWQiOiIxODEiLCJGb250U2l6ZSI6MTEsIkZvbnROYW1lIjoiQ2FsaWJyaSIsIklzQm9sZCI6ZmFsc2UsIklzSXRhbGljIjpmYWxzZSwiSXNVbmRlcmxpbmVkIjpmYWxzZSwiUGFyZW50U3R5bGUiOm51bGx9LCJBdXRvU2l6ZSI6MiwiRm9yZWdyb3VuZCI6eyIkaWQiOiIxODIiLCJDb2xvciI6eyIkaWQiOiIxODMiLCJBIjoyNTUsIlIiOjAsIkciOjAsIkIiOjB9fSwiTWF4V2lkdGgiOjAuMCwiTWF4SGVpZ2h0IjoiSW5maW5pdHkiLCJTbWFydEZvcmVncm91bmRJc0FjdGl2ZSI6ZmFsc2UsIkhvcml6b250YWxBbGlnbm1lbnQiOjAsIlZlcnRpY2FsQWxpZ25tZW50IjowLCJTbWFydEZvcmVncm91bmQiOm51bGwsIkJhY2tncm91bmRGaWxsVHlwZSI6MCwiTWFyZ2luIjp7IiRpZCI6IjE4NCIsIlRvcCI6MC4wLCJMZWZ0IjowLjAsIlJpZ2h0IjowLjAsIkJvdHRvbSI6MC4wfSwiUGFkZGluZyI6eyIkaWQiOiIxODUiLCJUb3AiOjAuMCwiTGVmdCI6MC4wLCJSaWdodCI6MC4wLCJCb3R0b20iOjAuMH0sIkJhY2tncm91bmQiOnsiJGlkIjoiMTg2IiwiQ29sb3IiOnsiJGlkIjoiMTg3IiwiQSI6MjU1LCJSIjowLCJHIjowLCJCIjowfX0sIklzVmlzaWJsZSI6dHJ1ZSwiV2lkdGgiOjAuMCwiSGVpZ2h0IjowLjAsIkJvcmRlclN0eWxlIjpudWxsLCJQYXJlbnRTdHlsZSI6bnVsbH0sIlJlY3RhbmdsZVN0eWxlIjp7IiRpZCI6IjE4OCIsIk1hcmdpbiI6eyIkaWQiOiIxODkiLCJUb3AiOjAuMCwiTGVmdCI6MC4wLCJSaWdodCI6MC4wLCJCb3R0b20iOjAuMH0sIlBhZGRpbmciOnsiJGlkIjoiMTkwIiwiVG9wIjowLjAsIkxlZnQiOjAuMCwiUmlnaHQiOjAuMCwiQm90dG9tIjowLjB9LCJCYWNrZ3JvdW5kIjp7IiRpZCI6IjE5MSIsIkNvbG9yIjp7IiRpZCI6IjE5MiIsIkEiOjYzLCJSIjoyMSwiRyI6OTYsIkIiOjEzMH19LCJJc1Zpc2libGUiOnRydWUsIldpZHRoIjowLjAsIkhlaWdodCI6MC4wLCJCb3JkZXJTdHlsZSI6eyIkaWQiOiIxOTMiLCJMaW5lQ29sb3IiOnsiJGlkIjoiMTk0IiwiJHR5cGUiOiJOTFJFLkNvbW1vbi5Eb20uU29saWRDb2xvckJydXNoLCBOTFJFLkNvbW1vbiIsIkNvbG9yIjp7IiRpZCI6IjE5NSIsIkEiOjI1NSwiUiI6MjU1LCJHIjowLCJCIjowfX0sIkxpbmVXZWlnaHQiOjAuMCwiTGluZVR5cGUiOjAsIlBhcmVudFN0eWxlIjpudWxsfSwiUGFyZW50U3R5bGUiOm51bGx9LCJNYXJnaW4iOnsiJGlkIjoiMTk2IiwiVG9wIjowLjAsIkxlZnQiOjAuMCwiUmlnaHQiOjAuMCwiQm90dG9tIjowLjB9LCJQYWRkaW5nIjp7IiRpZCI6IjE5NyIsIlRvcCI6MC4wLCJMZWZ0IjowLjAsIlJpZ2h0IjowLjAsIkJvdHRvbSI6MC4wfSwiQmFja2dyb3VuZCI6bnVsbCwiSXNWaXNpYmxlIjp0cnVlLCJXaWR0aCI6MC4wLCJIZWlnaHQiOjAuMCwiQm9yZGVyU3R5bGUiOm51bGwsIlBhcmVudFN0eWxlIjpudWxsfSwiQmFja2dyb3VuZFN0eWxlIjp7IiRpZCI6IjE5OCIsIk1hcmdpbiI6eyIkaWQiOiIxOTkiLCJUb3AiOjAuMCwiTGVmdCI6MC4wLCJSaWdodCI6MC4wLCJCb3R0b20iOjAuMH0sIlBhZGRpbmciOnsiJGlkIjoiMjAwIiwiVG9wIjowLjAsIkxlZnQiOjAuMCwiUmlnaHQiOjAuMCwiQm90dG9tIjowLjB9LCJCYWNrZ3JvdW5kIjp7IiRpZCI6IjIwMSIsIkNvbG9yIjp7IiRpZCI6IjIwMiIsIkEiOjUxLCJSIjoyMDAsIkciOjIwMCwiQiI6MjAwfX0sIklzVmlzaWJsZSI6dHJ1ZSwiV2lkdGgiOjAuMCwiSGVpZ2h0IjowLjAsIkJvcmRlclN0eWxlIjp7IiRpZCI6IjIwMyIsIkxpbmVDb2xvciI6eyIkaWQiOiIyMDQiLCIkdHlwZSI6Ik5MUkUuQ29tbW9uLkRvbS5Tb2xpZENvbG9yQnJ1c2gsIE5MUkUuQ29tbW9uIiwiQ29sb3IiOnsiJGlkIjoiMjA1IiwiQSI6MjU1LCJSIjoyMzQsIkciOjIyLCJCIjozMH19LCJMaW5lV2VpZ2h0IjowLjAsIkxpbmVUeXBlIjowLCJQYXJlbnRTdHlsZSI6bnVsbH0sIlBhcmVudFN0eWxlIjpudWxsfSwiTWFyZ2luIjp7IiRpZCI6IjIwNiIsIlRvcCI6MC4wLCJMZWZ0IjowLjAsIlJpZ2h0IjowLjAsIkJvdHRvbSI6MC4wfSwiUGFkZGluZyI6eyIkaWQiOiIyMDciLCJUb3AiOjAuMCwiTGVmdCI6MC4wLCJSaWdodCI6MC4wLCJCb3R0b20iOjAuMH0sIklzVmlzaWJsZSI6dHJ1ZSwiV2lkdGgiOjAuMCwiSGVpZ2h0IjowLjAsIkJvcmRlclN0eWxlIjp7IiRpZCI6IjIwOCIsIkxpbmVDb2xvciI6bnVsbCwiTGluZVdlaWdodCI6MC4wLCJMaW5lVHlwZSI6MCwiUGFyZW50U3R5bGUiOm51bGx9LCJQYXJlbnRTdHlsZSI6bnVsbH19XSwiSWQiOiJjYzY0YmI2MC05NmU0LTQzY2QtYWZjOS0zOGM3NmMzMDQwY2EiLCJJbmRleCI6MCwiSGVhZGVyVGV4dCI6IlBsYW5pZmljYXRpb24iLCJTdHlsZSI6eyIkaWQiOiIyMDkiLCJTdHlsZUlkIjoiMzMyY2ZiMTMtYjQwMS00ZWMzLWI2NTUtNzM5NjhkMDRkNzQ5IiwiSGVhZGVyU3R5bGUiOnsiJGlkIjoiMjEwIiwiVGV4dElzVmVydGljYWwiOmZhbHNlLCJUZXh0U3R5bGUiOnsiJGlkIjoiMjExIiwiRm9udFNldHRpbmdzIjp7IiRpZCI6IjIxMiIsIkZvbnRTaXplIjoxMSwiRm9udE5hbWUiOiJDYWxpYnJpIiwiSXNCb2xkIjpmYWxzZSwiSXNJdGFsaWMiOmZhbHNlLCJJc1VuZGVybGluZWQiOmZhbHNlLCJQYXJlbnRTdHlsZSI6bnVsbH0sIkF1dG9TaXplIjoyLCJGb3JlZ3JvdW5kIjp7IiRpZCI6IjIxMyIsIkNvbG9yIjp7IiRpZCI6IjIxNCIsIkEiOjI1NSwiUiI6MjU1LCJHIjoyNTUsIkIiOjI1NX19LCJNYXhXaWR0aCI6NzEuMCwiTWF4SGVpZ2h0IjoiSW5maW5pdHkiLCJTbWFydEZvcmVncm91bmRJc0FjdGl2ZSI6ZmFsc2UsIkhvcml6b250YWxBbGlnbm1lbnQiOjAsIlZlcnRpY2FsQWxpZ25tZW50IjowLCJTbWFydEZvcmVncm91bmQiOm51bGwsIkJhY2tncm91bmRGaWxsVHlwZSI6MCwiTWFyZ2luIjp7IiRpZCI6IjIxNSIsIlRvcCI6MC4wLCJMZWZ0IjowLjAsIlJpZ2h0IjowLjAsIkJvdHRvbSI6MC4wfSwiUGFkZGluZyI6eyIkaWQiOiIyMTYiLCJUb3AiOjAuMCwiTGVmdCI6MC4wLCJSaWdodCI6MC4wLCJCb3R0b20iOjAuMH0sIkJhY2tncm91bmQiOnsiJGlkIjoiMjE3IiwiQ29sb3IiOnsiJGlkIjoiMjE4IiwiQSI6MjU1LCJSIjoyNTUsIkciOjI1NSwiQiI6MjU1fX0sIklzVmlzaWJsZSI6dHJ1ZSwiV2lkdGgiOjAuMCwiSGVpZ2h0IjowLjAsIkJvcmRlclN0eWxlIjpudWxsLCJQYXJlbnRTdHlsZSI6bnVsbH0sIlJlY3RhbmdsZVN0eWxlIjp7IiRpZCI6IjIxOSIsIk1hcmdpbiI6eyIkaWQiOiIyMjAiLCJUb3AiOjAuMCwiTGVmdCI6MC4wLCJSaWdodCI6MC4wLCJCb3R0b20iOjAuMH0sIlBhZGRpbmciOnsiJGlkIjoiMjIxIiwiVG9wIjowLjAsIkxlZnQiOjAuMCwiUmlnaHQiOjAuMCwiQm90dG9tIjowLjB9LCJCYWNrZ3JvdW5kIjp7IiRpZCI6IjIyMiIsIkNvbG9yIjp7IiRpZCI6IjIyMyIsIkEiOjI1NSwiUiI6MjEsIkciOjk2LCJCIjoxMzB9fSwiSXNWaXNpYmxlIjp0cnVlLCJXaWR0aCI6MC4wLCJIZWlnaHQiOjAuMCwiQm9yZGVyU3R5bGUiOnsiJGlkIjoiMjI0IiwiTGluZUNvbG9yIjp7IiRpZCI6IjIyNSIsIiR0eXBlIjoiTkxSRS5Db21tb24uRG9tLlNvbGlkQ29sb3JCcnVzaCwgTkxSRS5Db21tb24iLCJDb2xvciI6eyIkaWQiOiIyMjYiLCJBIjoyNTUsIlIiOjI1NSwiRyI6MjU1LCJCIjoyNTV9fSwiTGluZVdlaWdodCI6MC4wLCJMaW5lVHlwZSI6MCwiUGFyZW50U3R5bGUiOm51bGx9LCJQYXJlbnRTdHlsZSI6bnVsbH0sIk1hcmdpbiI6eyIkaWQiOiIyMjciLCJUb3AiOjAuMCwiTGVmdCI6MC4wLCJSaWdodCI6MC4wLCJCb3R0b20iOjAuMH0sIlBhZGRpbmciOnsiJGlkIjoiMjI4IiwiVG9wIjowLjAsIkxlZnQiOjAuMCwiUmlnaHQiOjAuMCwiQm90dG9tIjowLjB9LCJCYWNrZ3JvdW5kIjpudWxsLCJJc1Zpc2libGUiOnRydWUsIldpZHRoIjowLjAsIkhlaWdodCI6MC4wLCJCb3JkZXJTdHlsZSI6bnVsbCwiUGFyZW50U3R5bGUiOm51bGx9LCJCYWNrZ3JvdW5kU3R5bGUiOnsiJGlkIjoiMjI5IiwiTWFyZ2luIjp7IiRpZCI6IjIzMCIsIlRvcCI6MC4wLCJMZWZ0IjowLjAsIlJpZ2h0IjowLjAsIkJvdHRvbSI6MC4wfSwiUGFkZGluZyI6eyIkaWQiOiIyMzEiLCJUb3AiOjAuMCwiTGVmdCI6MC4wLCJSaWdodCI6MC4wLCJCb3R0b20iOjAuMH0sIkJhY2tncm91bmQiOnsiJGlkIjoiMjMyIiwiQ29sb3IiOnsiJGlkIjoiMjMzIiwiQSI6NTEsIlIiOjIwMCwiRyI6MjAwLCJCIjoyMDB9fSwiSXNWaXNpYmxlIjp0cnVlLCJXaWR0aCI6MC4wLCJIZWlnaHQiOjAuMCwiQm9yZGVyU3R5bGUiOnsiJGlkIjoiMjM0IiwiTGluZUNvbG9yIjp7IiRpZCI6IjIzNSIsIiR0eXBlIjoiTkxSRS5Db21tb24uRG9tLlNvbGlkQ29sb3JCcnVzaCwgTkxSRS5Db21tb24iLCJDb2xvciI6eyIkaWQiOiIyMzYiLCJBIjoyNTUsIlIiOjIzNCwiRyI6MjIsIkIiOjMwfX0sIkxpbmVXZWlnaHQiOjAuMCwiTGluZVR5cGUiOjAsIlBhcmVudFN0eWxlIjpudWxsfSwiUGFyZW50U3R5bGUiOm51bGx9LCJJc0Fib3ZlVGltZWJhbmQiOmZhbHNlLCJTcGFjaW5nIjozLCJEZWZhdWx0U3dpbWxhbmVUYXNrU3R5bGUiOnsiJGlkIjoiMjM3IiwiJHR5cGUiOiJOTFJFLkNvbW1vbi5Eb20uU3R5bGVzLkV4cGxpY2l0U2V0YWJsZVRhc2tTdHlsZSwgTkxSRS5Db21tb24iLCJTaGFwZSI6MSwiU2hhcGVUaGlja25lc3MiOjAsIkR1cmF0aW9uRm9ybWF0IjowLCJJbmNsdWRlTm9uV29ya2luZ0RheXNJbkR1cmF0aW9uIjpmYWxzZSwiUGVyY2VudGFnZUNvbXBsZXRlU3R5bGUiOnsiJGlkIjoiMjM4IiwiRm9udFNldHRpbmdzIjp7IiRpZCI6IjIzOSIsIkZvbnRTaXplIjoxMCwiRm9udE5hbWUiOiJDYWxpYnJpIiwiSXNCb2xkIjpmYWxzZSwiSXNJdGFsaWMiOmZhbHNlLCJJc1VuZGVybGluZWQiOmZhbHNlLCJQYXJlbnRTdHlsZSI6bnVsbH0sIkF1dG9TaXplIjowLCJGb3JlZ3JvdW5kIjp7IiRpZCI6IjI0MCIsIkNvbG9yIjp7IiRpZCI6IjI0MSIsIkEiOjI1NSwiUiI6MjMyLCJHIjoyMzIsIkIiOjIzMn19LCJNYXhXaWR0aCI6MjAwLjAsIk1heEhlaWdodCI6IkluZmluaXR5IiwiU21hcnRGb3JlZ3JvdW5kSXNBY3RpdmUiOmZhbHNlLCJIb3Jpem9udGFsQWxpZ25tZW50IjoxLCJWZXJ0aWNhbEFsaWdubWVudCI6MSwiU21hcnRGb3JlZ3JvdW5kIjpudWxsLCJCYWNrZ3JvdW5kRmlsbFR5cGUiOjAsIk1hcmdpbiI6eyIkaWQiOiIyNDIiLCJUb3AiOjAuMCwiTGVmdCI6MC4wLCJSaWdodCI6MC4wLCJCb3R0b20iOjAuMH0sIlBhZGRpbmciOnsiJGlkIjoiMjQzIiwiVG9wIjowLjAsIkxlZnQiOjAuMCwiUmlnaHQiOjAuMCwiQm90dG9tIjowLjB9LCJCYWNrZ3JvdW5kIjp7IiRpZCI6IjI0NCIsIkNvbG9yIjp7IiRpZCI6IjI0NSIsIkEiOjg5LCJSIjowLCJHIjowLCJCIjowfX0sIklzVmlzaWJsZSI6dHJ1ZSwiV2lkdGgiOjAuMCwiSGVpZ2h0IjowLjAsIkJvcmRlclN0eWxlIjp7IiRpZCI6IjI0NiIsIkxpbmVDb2xvciI6bnVsbCwiTGluZVdlaWdodCI6MC4wLCJMaW5lVHlwZSI6MCwiUGFyZW50U3R5bGUiOm51bGx9LCJQYXJlbnRTdHlsZSI6bnVsbH0sIkR1cmF0aW9uU3R5bGUiOnsiJGlkIjoiMjQ3IiwiRm9udFNldHRpbmdzIjp7IiRpZCI6IjI0OCIsIkZvbnRTaXplIjoxMCwiRm9udE5hbWUiOiJDYWxpYnJpIiwiSXNCb2xkIjpmYWxzZSwiSXNJdGFsaWMiOmZhbHNlLCJJc1VuZGVybGluZWQiOmZhbHNlLCJQYXJlbnRTdHlsZSI6bnVsbH0sIkF1dG9TaXplIjowLCJGb3JlZ3JvdW5kIjp7IiRpZCI6IjI0OSIsIkNvbG9yIjp7IiRpZCI6IjI1MCIsIkEiOjI1NSwiUiI6MjM3LCJHIjoxMjUsIkIiOjQ5fX0sIk1heFdpZHRoIjoyMDAuMCwiTWF4SGVpZ2h0IjoiSW5maW5pdHkiLCJTbWFydEZvcmVncm91bmRJc0FjdGl2ZSI6ZmFsc2UsIkhvcml6b250YWxBbGlnbm1lbnQiOjAsIlZlcnRpY2FsQWxpZ25tZW50IjoxLCJTbWFydEZvcmVncm91bmQiOm51bGwsIkJhY2tncm91bmRGaWxsVHlwZSI6MCwiTWFyZ2luIjp7IiRpZCI6IjI1MSIsIlRvcCI6MC4wLCJMZWZ0IjowLjAsIlJpZ2h0IjowLjAsIkJvdHRvbSI6MC4wfSwiUGFkZGluZyI6eyIkaWQiOiIyNTIiLCJUb3AiOjAuMCwiTGVmdCI6MC4wLCJSaWdodCI6MC4wLCJCb3R0b20iOjAuMH0sIkJhY2tncm91bmQiOnsiJGlkIjoiMjUzIiwiQ29sb3IiOnsiJGlkIjoiMjU0IiwiQSI6MjU1LCJSIjoyMzcsIkciOjEyNSwiQiI6NDl9fSwiSXNWaXNpYmxlIjp0cnVlLCJXaWR0aCI6MC4wLCJIZWlnaHQiOjAuMCwiQm9yZGVyU3R5bGUiOnsiJGlkIjoiMjU1IiwiTGluZUNvbG9yIjpudWxsLCJMaW5lV2VpZ2h0IjowLjAsIkxpbmVUeXBlIjowLCJQYXJlbnRTdHlsZSI6bnVsbH0sIlBhcmVudFN0eWxlIjpudWxsfSwiSG9yaXpvbnRhbENvbm5lY3RvclN0eWxlIjp7IiRpZCI6IjI1NiIsIkxpbmVDb2xvciI6eyIkaWQiOiIyNTciLCIkdHlwZSI6Ik5MUkUuQ29tbW9uLkRvbS5Tb2xpZENvbG9yQnJ1c2gsIE5MUkUuQ29tbW9uIiwiQ29sb3IiOnsiJGlkIjoiMjU4IiwiQSI6MjU1LCJSIjowLCJHIjowLCJCIjowfX0sIkxpbmVXZWlnaHQiOjAuMCwiTGluZVR5cGUiOjAsIlBhcmVudFN0eWxlIjpudWxsfSwiVmVydGljYWxDb25uZWN0b3JTdHlsZSI6eyIkaWQiOiIyNTkiLCJMaW5lQ29sb3IiOnsiJGlkIjoiMjYwIiwiJHR5cGUiOiJOTFJFLkNvbW1vbi5Eb20uU29saWRDb2xvckJydXNoLCBOTFJFLkNvbW1vbiIsIkNvbG9yIjp7IiRpZCI6IjI2MSIsIkEiOjI1NSwiUiI6MCwiRyI6MCwiQiI6MH19LCJMaW5lV2VpZ2h0IjowLjAsIkxpbmVUeXBlIjowLCJQYXJlbnRTdHlsZSI6bnVsbH0sIk1hcmdpbiI6bnVsbCwiU3RhcnREYXRlUG9zaXRpb24iOjMsIkVuZERhdGVQb3NpdGlvbiI6MywiRGF0ZUlzVmlzaWJsZSI6dHJ1ZSwiVGl0bGVQb3NpdGlvbiI6NCwiRHVyYXRpb25Qb3NpdGlvbiI6NiwiUGVyY2VudGFnZUNvbXBsZXRlZFBvc2l0aW9uIjoyLCJTcGFjaW5nIjozLCJJc0JlbG93VGltZWJhbmQiOmZhbHNlLCJQZXJjZW50YWdlQ29tcGxldGVTaGFwZU9wYWNpdHkiOjM1LCJTaGFwZVN0eWxlIjp7IiRpZCI6IjI2MiIsIk1hcmdpbiI6eyIkaWQiOiIyNjMiLCJUb3AiOjAuMCwiTGVmdCI6NC4wLCJSaWdodCI6NC4wLCJCb3R0b20iOjAuMH0sIlBhZGRpbmciOnsiJGlkIjoiMjY0IiwiVG9wIjowLjAsIkxlZnQiOjAuMCwiUmlnaHQiOjAuMCwiQm90dG9tIjowLjB9LCJCYWNrZ3JvdW5kIjp7IiRpZCI6IjI2NSIsIkNvbG9yIjp7IiRpZCI6IjI2NiIsIkEiOjI1NSwiUiI6MjEsIkciOjk2LCJCIjoxMzB9fSwiSXNWaXNpYmxlIjp0cnVlLCJXaWR0aCI6MC4wLCJIZWlnaHQiOjEwLjAsIkJvcmRlclN0eWxlIjp7IiRpZCI6IjI2NyIsIkxpbmVDb2xvciI6eyIkaWQiOiIyNjgiLCIkdHlwZSI6Ik5MUkUuQ29tbW9uLkRvbS5Tb2xpZENvbG9yQnJ1c2gsIE5MUkUuQ29tbW9uIiwiQ29sb3IiOnsiJGlkIjoiMjY5IiwiQSI6MjU1LCJSIjoyMzQsIkciOjIyLCJCIjozMH19LCJMaW5lV2VpZ2h0IjowLjAsIkxpbmVUeXBlIjowLCJQYXJlbnRTdHlsZSI6bnVsbH0sIlBhcmVudFN0eWxlIjpudWxsfSwiVGl0bGVTdHlsZSI6eyIkaWQiOiIyNzAiLCJGb250U2V0dGluZ3MiOnsiJGlkIjoiMjcxIiwiRm9udFNpemUiOjExLCJGb250TmFtZSI6IkNhbGlicmkiLCJJc0JvbGQiOmZhbHNlLCJJc0l0YWxpYyI6ZmFsc2UsIklzVW5kZXJsaW5lZCI6ZmFsc2UsIlBhcmVudFN0eWxlIjpudWxsfSwiQXV0b1NpemUiOjAsIkZvcmVncm91bmQiOnsiJGlkIjoiMjcyIiwiQ29sb3IiOnsiJGlkIjoiMjczIiwiQSI6MjU1LCJSIjowLCJHIjowLCJCIjowfX0sIk1heFdpZHRoIjoyMDAuMCwiTWF4SGVpZ2h0IjoiSW5maW5pdHkiLCJTbWFydEZvcmVncm91bmRJc0FjdGl2ZSI6ZmFsc2UsIkhvcml6b250YWxBbGlnbm1lbnQiOjAsIlZlcnRpY2FsQWxpZ25tZW50IjoxLCJTbWFydEZvcmVncm91bmQiOm51bGwsIkJhY2tncm91bmRGaWxsVHlwZSI6MCwiTWFyZ2luIjp7IiRpZCI6IjI3NCIsIlRvcCI6MC4wLCJMZWZ0IjowLjAsIlJpZ2h0IjowLjAsIkJvdHRvbSI6MC4wfSwiUGFkZGluZyI6eyIkaWQiOiIyNzUiLCJUb3AiOjAuMCwiTGVmdCI6MC4wLCJSaWdodCI6MC4wLCJCb3R0b20iOjAuMH0sIkJhY2tncm91bmQiOnsiJGlkIjoiMjc2IiwiQ29sb3IiOnsiJGlkIjoiMjc3IiwiQSI6MjU1LCJSIjowLCJHIjowLCJCIjowfX0sIklzVmlzaWJsZSI6dHJ1ZSwiV2lkdGgiOjAuMCwiSGVpZ2h0IjowLjAsIkJvcmRlclN0eWxlIjp7IiRpZCI6IjI3OCIsIkxpbmVDb2xvciI6bnVsbCwiTGluZVdlaWdodCI6MC4wLCJMaW5lVHlwZSI6MCwiUGFyZW50U3R5bGUiOm51bGx9LCJQYXJlbnRTdHlsZSI6bnVsbH0sIkRhdGVTdHlsZSI6eyIkaWQiOiIyNzkiLCJGb250U2V0dGluZ3MiOnsiJGlkIjoiMjgwIiwiRm9udFNpemUiOjEwLCJGb250TmFtZSI6IkNhbGlicmkiLCJJc0JvbGQiOmZhbHNlLCJJc0l0YWxpYyI6ZmFsc2UsIklzVW5kZXJsaW5lZCI6ZmFsc2UsIlBhcmVudFN0eWxlIjpudWxsfSwiQXV0b1NpemUiOjAsIkZvcmVncm91bmQiOnsiJGlkIjoiMjgxIiwiQ29sb3IiOnsiJGlkIjoiMjgyIiwiQSI6MjU1LCJSIjoxNCwiRyI6NDAsIkIiOjY1fX0sIk1heFdpZHRoIjoyMDAuMCwiTWF4SGVpZ2h0IjoiSW5maW5pdHkiLCJTbWFydEZvcmVncm91bmRJc0FjdGl2ZSI6ZmFsc2UsIkhvcml6b250YWxBbGlnbm1lbnQiOjIsIlZlcnRpY2FsQWxpZ25tZW50IjoxLCJTbWFydEZvcmVncm91bmQiOm51bGwsIkJhY2tncm91bmRGaWxsVHlwZSI6MCwiTWFyZ2luIjp7IiRpZCI6IjI4MyIsIlRvcCI6MC4wLCJMZWZ0IjowLjAsIlJpZ2h0IjowLjAsIkJvdHRvbSI6MC4wfSwiUGFkZGluZyI6eyIkaWQiOiIyODQiLCJUb3AiOjAuMCwiTGVmdCI6MC4wLCJSaWdodCI6MC4wLCJCb3R0b20iOjAuMH0sIkJhY2tncm91bmQiOnsiJGlkIjoiMjg1IiwiQ29sb3IiOnsiJGlkIjoiMjg2IiwiQSI6MjU1LCJSIjoxNCwiRyI6NDAsIkIiOjY1fX0sIklzVmlzaWJsZSI6dHJ1ZSwiV2lkdGgiOjAuMCwiSGVpZ2h0IjowLjAsIkJvcmRlclN0eWxlIjp7IiRpZCI6IjI4NyIsIkxpbmVDb2xvciI6bnVsbCwiTGluZVdlaWdodCI6MC4wLCJMaW5lVHlwZSI6MCwiUGFyZW50U3R5bGUiOm51bGx9LCJQYXJlbnRTdHlsZSI6bnVsbH0sIkRhdGVGb3JtYXQiOnsiJGlkIjoiMjg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4OSIsIkZvcm1hdCI6MCwiSXNWaXNpYmxlIjpmYWxzZSwiTGFzdEtub3duVmlzaWJpbGl0eVN0YXRlIjpmYWxzZX0sIklzVmlzaWJsZSI6dHJ1ZSwiUGFyZW50U3R5bGUiOm51bGwsIl9leHBsaWNpdGx5U2V0Ijp7IiRpZCI6IjI5MCIsIlNoYXBlU3R5bGUiOmZhbHNlLCJUaXRsZVN0eWxlIjpmYWxzZSwiRGF0ZVN0eWxlIjpmYWxzZSwiSG9yaXpvbnRhbENvbm5lY3RvclN0eWxlIjpmYWxzZSwiVmVydGljYWxDb25uZWN0b3JTdHlsZSI6ZmFsc2UsIlBlcmNlbnRhZ2VDb21wbGV0ZVNoYXBlT3BhY2l0eSI6ZmFsc2UsIkRhdGVGb3JtYXQiOmZhbHNlLCJJc1Zpc2libGUiOmZhbHNlLCJTaGFwZSI6ZmFsc2UsIlNoYXBlVGhpY2tuZXNzIjpmYWxzZSwiTWFyZ2luIjpmYWxzZSwiU3RhcnREYXRlUG9zaXRpb24iOmZhbHNlLCJFbmREYXRlUG9zaXRpb24iOmZhbHNlLCJUaXRsZVBvc2l0aW9uIjpmYWxzZSwiRHVyYXRpb25Qb3NpdGlvbiI6ZmFsc2UsIlBlcmNlbnRhZ2VDb21wbGV0ZWRQb3NpdGlvbiI6ZmFsc2UsIlNwYWNpbmciOmZhbHNlLCJJc0JlbG93VGltZWJhbmQiOmZhbHNlLCJEdXJhdGlvbkZvcm1hdCI6ZmFsc2UsIldlZWtOdW1iZXJpbmciOmZhbHNlfX0sIkRlZmF1bHRTd2ltbGFuZU1vdFN0eWxlIjp7IiRpZCI6IjI5MSIsIlNoYXBlIjoxLCJDb25uZWN0b3JNYXJnaW4iOnsiJGlkIjoiMjkyIiwiVG9wIjowLjAsIkxlZnQiOjIuMCwiUmlnaHQiOjIuMCwiQm90dG9tIjowLjB9LCJDb25uZWN0b3JTdHlsZSI6eyIkaWQiOiIyOTMiLCJMaW5lQ29sb3IiOnsiJGlkIjoiMjk0IiwiJHR5cGUiOiJOTFJFLkNvbW1vbi5Eb20uU29saWRDb2xvckJydXNoLCBOTFJFLkNvbW1vbiIsIkNvbG9yIjp7IiRpZCI6IjI5NSIsIkEiOjEyNywiUiI6MTEsIkciOjQ4LCJCIjo2NX19LCJMaW5lV2VpZ2h0IjoxLjAsIkxpbmVUeXBlIjowLCJQYXJlbnRTdHlsZSI6bnVsbH0sIklzQmVsb3dUaW1lYmFuZCI6ZmFsc2UsIlBvc2l0aW9uT25UYXNrIjoxLCJIaWRlRGF0ZSI6ZmFsc2UsIlNoYXBlU2l6ZSI6MCwiU3BhY2luZyI6MC4wLCJQYWRkaW5nIjp7IiRpZCI6IjI5NiIsIlRvcCI6NS4wLCJMZWZ0IjozLjAsIlJpZ2h0IjowLjAsIkJvdHRvbSI6Mi4wfSwiU2hhcGVTdHlsZSI6eyIkaWQiOiIyOTciLCJNYXJnaW4iOnsiJGlkIjoiMjk4IiwiVG9wIjowLjAsIkxlZnQiOjAuMCwiUmlnaHQiOjAuMCwiQm90dG9tIjowLjB9LCJQYWRkaW5nIjp7IiRpZCI6IjI5OSIsIlRvcCI6MC4wLCJMZWZ0IjowLjAsIlJpZ2h0IjowLjAsIkJvdHRvbSI6MC4wfSwiQmFja2dyb3VuZCI6eyIkaWQiOiIzMDAiLCJDb2xvciI6eyIkaWQiOiIzMDEiLCJBIjoyNTUsIlIiOjExLCJHIjo0OCwiQiI6NjV9fSwiSXNWaXNpYmxlIjp0cnVlLCJXaWR0aCI6MTIuMCwiSGVpZ2h0IjoxNC4wLCJCb3JkZXJTdHlsZSI6eyIkaWQiOiIzMDIiLCJMaW5lQ29sb3IiOnsiJGlkIjoiMzAzIiwiJHR5cGUiOiJOTFJFLkNvbW1vbi5Eb20uU29saWRDb2xvckJydXNoLCBOTFJFLkNvbW1vbiIsIkNvbG9yIjp7IiRpZCI6IjMwNCIsIkEiOjI1NSwiUiI6MjU1LCJHIjowLCJCIjowfX0sIkxpbmVXZWlnaHQiOjAuMCwiTGluZVR5cGUiOjAsIlBhcmVudFN0eWxlIjpudWxsfSwiUGFyZW50U3R5bGUiOm51bGx9LCJUaXRsZVN0eWxlIjp7IiRpZCI6IjMwNSIsIkZvbnRTZXR0aW5ncyI6eyIkaWQiOiIzMDYiLCJGb250U2l6ZSI6MTEsIkZvbnROYW1lIjoiQ2FsaWJyaSIsIklzQm9sZCI6ZmFsc2UsIklzSXRhbGljIjpmYWxzZSwiSXNVbmRlcmxpbmVkIjpmYWxzZSwiUGFyZW50U3R5bGUiOm51bGx9LCJBdXRvU2l6ZSI6MCwiRm9yZWdyb3VuZCI6eyIkaWQiOiIzMDciLCJDb2xvciI6eyIkaWQiOiIzMDgiLCJBIjoyNTUsIlIiOjAsIkciOjAsIkIiOjB9fSwiTWF4V2lkdGgiOjIwMC4wLCJNYXhIZWlnaHQiOiJJbmZpbml0eSIsIlNtYXJ0Rm9yZWdyb3VuZElzQWN0aXZlIjpmYWxzZSwiSG9yaXpvbnRhbEFsaWdubWVudCI6MSwiVmVydGljYWxBbGlnbm1lbnQiOjEsIlNtYXJ0Rm9yZWdyb3VuZCI6bnVsbCwiQmFja2dyb3VuZEZpbGxUeXBlIjowLCJNYXJnaW4iOnsiJGlkIjoiMzA5IiwiVG9wIjowLjAsIkxlZnQiOjAuMCwiUmlnaHQiOjAuMCwiQm90dG9tIjowLjB9LCJQYWRkaW5nIjp7IiRpZCI6IjMxMCIsIlRvcCI6MC4wLCJMZWZ0IjowLjAsIlJpZ2h0IjowLjAsIkJvdHRvbSI6MC4wfSwiQmFja2dyb3VuZCI6eyIkaWQiOiIzMTEiLCJDb2xvciI6eyIkaWQiOiIzMTIiLCJBIjoyNTUsIlIiOjAsIkciOjAsIkIiOjB9fSwiSXNWaXNpYmxlIjp0cnVlLCJXaWR0aCI6MC4wLCJIZWlnaHQiOjAuMCwiQm9yZGVyU3R5bGUiOnsiJGlkIjoiMzEzIiwiTGluZUNvbG9yIjpudWxsLCJMaW5lV2VpZ2h0IjowLjAsIkxpbmVUeXBlIjowLCJQYXJlbnRTdHlsZSI6bnVsbH0sIlBhcmVudFN0eWxlIjpudWxsfSwiRGF0ZVN0eWxlIjp7IiRpZCI6IjMxNCIsIkZvbnRTZXR0aW5ncyI6eyIkaWQiOiIzMTUiLCJGb250U2l6ZSI6MTAsIkZvbnROYW1lIjoiQ2FsaWJyaSIsIklzQm9sZCI6ZmFsc2UsIklzSXRhbGljIjpmYWxzZSwiSXNVbmRlcmxpbmVkIjpmYWxzZSwiUGFyZW50U3R5bGUiOm51bGx9LCJBdXRvU2l6ZSI6MCwiRm9yZWdyb3VuZCI6eyIkaWQiOiIzMTYiLCJDb2xvciI6eyIkaWQiOiIzMTciLCJBIjoyNTUsIlIiOjE0LCJHIjo0MCwiQiI6NjV9fSwiTWF4V2lkdGgiOjIwMC4wLCJNYXhIZWlnaHQiOiJJbmZpbml0eSIsIlNtYXJ0Rm9yZWdyb3VuZElzQWN0aXZlIjpmYWxzZSwiSG9yaXpvbnRhbEFsaWdubWVudCI6MSwiVmVydGljYWxBbGlnbm1lbnQiOjEsIlNtYXJ0Rm9yZWdyb3VuZCI6bnVsbCwiQmFja2dyb3VuZEZpbGxUeXBlIjowLCJNYXJnaW4iOnsiJGlkIjoiMzE4IiwiVG9wIjowLjAsIkxlZnQiOjAuMCwiUmlnaHQiOjAuMCwiQm90dG9tIjowLjB9LCJQYWRkaW5nIjp7IiRpZCI6IjMxOSIsIlRvcCI6MC4wLCJMZWZ0IjowLjAsIlJpZ2h0IjowLjAsIkJvdHRvbSI6MC4wfSwiQmFja2dyb3VuZCI6eyIkaWQiOiIzMjAiLCJDb2xvciI6eyIkaWQiOiIzMjEiLCJBIjoyNTUsIlIiOjE0LCJHIjo0MCwiQiI6NjV9fSwiSXNWaXNpYmxlIjp0cnVlLCJXaWR0aCI6MC4wLCJIZWlnaHQiOjAuMCwiQm9yZGVyU3R5bGUiOnsiJGlkIjoiMzIyIiwiTGluZUNvbG9yIjpudWxsLCJMaW5lV2VpZ2h0IjowLjAsIkxpbmVUeXBlIjowLCJQYXJlbnRTdHlsZSI6bnVsbH0sIlBhcmVudFN0eWxlIjpudWxsfSwiRGF0ZUZvcm1hdCI6eyIkaWQiOiIzMjM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I0IiwiRm9ybWF0IjowLCJJc1Zpc2libGUiOmZhbHNlLCJMYXN0S25vd25WaXNpYmlsaXR5U3RhdGUiOmZhbHNlfSwiSXNWaXNpYmxlIjp0cnVlLCJQYXJlbnRTdHlsZSI6bnVsbH0sIkRlZmF1bHRTd2ltbGFuZU1pbGVzdG9uZVN0eWxlIjp7IiRpZCI6IjMyNSIsIlRpdGxlUG9zaXRpb24iOiJMZWZ0IiwiRGF0ZVBvc2l0aW9uIjoiUmlnaHQiLCJTaGFwZVR5cGUiOjEsIlNoYXBlU2l6ZSI6MCwiU3BhY2luZyI6NSwiU2hhcGVTdHlsZSI6eyIkaWQiOiIzMjYiLCJNYXJnaW4iOnsiJGlkIjoiMzI3IiwiVG9wIjowLjAsIkxlZnQiOjAuMCwiUmlnaHQiOjAuMCwiQm90dG9tIjowLjB9LCJQYWRkaW5nIjp7IiRpZCI6IjMyOCIsIlRvcCI6MC4wLCJMZWZ0IjowLjAsIlJpZ2h0IjowLjAsIkJvdHRvbSI6MC4wfSwiQmFja2dyb3VuZCI6eyIkaWQiOiIzMjkiLCJDb2xvciI6eyIkaWQiOiIzMzAiLCJBIjoyNTUsIlIiOjIxLCJHIjo5NiwiQiI6MTMwfX0sIklzVmlzaWJsZSI6dHJ1ZSwiV2lkdGgiOjEyLjAsIkhlaWdodCI6MTQuMCwiQm9yZGVyU3R5bGUiOnsiJGlkIjoiMzMxIiwiTGluZUNvbG9yIjp7IiRpZCI6IjMzMiIsIiR0eXBlIjoiTkxSRS5Db21tb24uRG9tLlNvbGlkQ29sb3JCcnVzaCwgTkxSRS5Db21tb24iLCJDb2xvciI6eyIkaWQiOiIzMzMiLCJBIjoyNTUsIlIiOjIzNCwiRyI6MjIsIkIiOjMwfX0sIkxpbmVXZWlnaHQiOjAuMCwiTGluZVR5cGUiOjAsIlBhcmVudFN0eWxlIjpudWxsfSwiUGFyZW50U3R5bGUiOm51bGx9LCJUaXRsZVN0eWxlIjp7IiRpZCI6IjMzNCIsIkZvbnRTZXR0aW5ncyI6eyIkaWQiOiIzMzUiLCJGb250U2l6ZSI6MTEsIkZvbnROYW1lIjoiQ2FsaWJyaSIsIklzQm9sZCI6ZmFsc2UsIklzSXRhbGljIjpmYWxzZSwiSXNVbmRlcmxpbmVkIjpmYWxzZSwiUGFyZW50U3R5bGUiOm51bGx9LCJBdXRvU2l6ZSI6MCwiRm9yZWdyb3VuZCI6eyIkaWQiOiIzMzYiLCJDb2xvciI6eyIkaWQiOiIzMzciLCJBIjoyNTUsIlIiOjAsIkciOjAsIkIiOjB9fSwiTWF4V2lkdGgiOjIwMC4wLCJNYXhIZWlnaHQiOiJJbmZpbml0eSIsIlNtYXJ0Rm9yZWdyb3VuZElzQWN0aXZlIjpmYWxzZSwiSG9yaXpvbnRhbEFsaWdubWVudCI6MiwiVmVydGljYWxBbGlnbm1lbnQiOjEsIlNtYXJ0Rm9yZWdyb3VuZCI6bnVsbCwiQmFja2dyb3VuZEZpbGxUeXBlIjowLCJNYXJnaW4iOnsiJGlkIjoiMzM4IiwiVG9wIjowLjAsIkxlZnQiOjAuMCwiUmlnaHQiOjAuMCwiQm90dG9tIjowLjB9LCJQYWRkaW5nIjp7IiRpZCI6IjMzOSIsIlRvcCI6MC4wLCJMZWZ0IjowLjAsIlJpZ2h0IjowLjAsIkJvdHRvbSI6MC4wfSwiQmFja2dyb3VuZCI6eyIkaWQiOiIzNDAiLCJDb2xvciI6eyIkaWQiOiIzNDEiLCJBIjoyNTUsIlIiOjAsIkciOjAsIkIiOjB9fSwiSXNWaXNpYmxlIjp0cnVlLCJXaWR0aCI6MC4wLCJIZWlnaHQiOjAuMCwiQm9yZGVyU3R5bGUiOnsiJGlkIjoiMzQyIiwiTGluZUNvbG9yIjpudWxsLCJMaW5lV2VpZ2h0IjowLjAsIkxpbmVUeXBlIjowLCJQYXJlbnRTdHlsZSI6bnVsbH0sIlBhcmVudFN0eWxlIjpudWxsfSwiRGF0ZVN0eWxlIjp7IiRpZCI6IjM0MyIsIkZvbnRTZXR0aW5ncyI6eyIkaWQiOiIzNDQiLCJGb250U2l6ZSI6MTAsIkZvbnROYW1lIjoiQ2FsaWJyaSIsIklzQm9sZCI6ZmFsc2UsIklzSXRhbGljIjpmYWxzZSwiSXNVbmRlcmxpbmVkIjpmYWxzZSwiUGFyZW50U3R5bGUiOm51bGx9LCJBdXRvU2l6ZSI6MCwiRm9yZWdyb3VuZCI6eyIkaWQiOiIzNDUiLCJDb2xvciI6eyIkaWQiOiIzNDYiLCJBIjoyNTUsIlIiOjE0LCJHIjo0MCwiQiI6NjV9fSwiTWF4V2lkdGgiOjIwMC4wLCJNYXhIZWlnaHQiOiJJbmZpbml0eSIsIlNtYXJ0Rm9yZWdyb3VuZElzQWN0aXZlIjpmYWxzZSwiSG9yaXpvbnRhbEFsaWdubWVudCI6MCwiVmVydGljYWxBbGlnbm1lbnQiOjEsIlNtYXJ0Rm9yZWdyb3VuZCI6bnVsbCwiQmFja2dyb3VuZEZpbGxUeXBlIjowLCJNYXJnaW4iOnsiJGlkIjoiMzQ3IiwiVG9wIjowLjAsIkxlZnQiOjAuMCwiUmlnaHQiOjAuMCwiQm90dG9tIjowLjB9LCJQYWRkaW5nIjp7IiRpZCI6IjM0OCIsIlRvcCI6MC4wLCJMZWZ0IjowLjAsIlJpZ2h0IjowLjAsIkJvdHRvbSI6MC4wfSwiQmFja2dyb3VuZCI6eyIkaWQiOiIzNDkiLCJDb2xvciI6eyIkaWQiOiIzNTAiLCJBIjoyNTUsIlIiOjE0LCJHIjo0MCwiQiI6NjV9fSwiSXNWaXNpYmxlIjp0cnVlLCJXaWR0aCI6MC4wLCJIZWlnaHQiOjAuMCwiQm9yZGVyU3R5bGUiOnsiJGlkIjoiMzUxIiwiTGluZUNvbG9yIjpudWxsLCJMaW5lV2VpZ2h0IjowLjAsIkxpbmVUeXBlIjowLCJQYXJlbnRTdHlsZSI6bnVsbH0sIlBhcmVudFN0eWxlIjpudWxsfSwiRGF0ZUZvcm1hdCI6eyIkaWQiOiIzNTI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UzIiwiRm9ybWF0IjowLCJJc1Zpc2libGUiOmZhbHNlLCJMYXN0S25vd25WaXNpYmlsaXR5U3RhdGUiOmZhbHNlfSwiSXNWaXNpYmxlIjp0cnVlLCJQYXJlbnRTdHlsZSI6bnVsbH0sIkRlZmF1bHRTd2ltbGFuZUFjdGl2aXR5U3R5bGUiOnsiJGlkIjoiMzU0IiwiSGVhZGVyU3R5bGUiOnsiJGlkIjoiMzU1IiwiVGV4dFN0eWxlIjp7IiRpZCI6IjM1NiIsIkZvbnRTZXR0aW5ncyI6eyIkaWQiOiIzNTciLCJGb250U2l6ZSI6MTEsIkZvbnROYW1lIjoiQ2FsaWJyaSIsIklzQm9sZCI6ZmFsc2UsIklzSXRhbGljIjpmYWxzZSwiSXNVbmRlcmxpbmVkIjpmYWxzZSwiUGFyZW50U3R5bGUiOm51bGx9LCJBdXRvU2l6ZSI6MiwiRm9yZWdyb3VuZCI6eyIkaWQiOiIzNTgiLCJDb2xvciI6eyIkaWQiOiIzNTk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zNjAiLCJUb3AiOjAuMCwiTGVmdCI6MC4wLCJSaWdodCI6MC4wLCJCb3R0b20iOjAuMH0sIlBhZGRpbmciOnsiJGlkIjoiMzYxIiwiVG9wIjowLjAsIkxlZnQiOjAuMCwiUmlnaHQiOjAuMCwiQm90dG9tIjowLjB9LCJCYWNrZ3JvdW5kIjp7IiRpZCI6IjM2MiIsIkNvbG9yIjp7IiRpZCI6IjM2MyIsIkEiOjI1NSwiUiI6MCwiRyI6MCwiQiI6MH19LCJJc1Zpc2libGUiOnRydWUsIldpZHRoIjowLjAsIkhlaWdodCI6MC4wLCJCb3JkZXJTdHlsZSI6bnVsbCwiUGFyZW50U3R5bGUiOm51bGx9LCJSZWN0YW5nbGVTdHlsZSI6eyIkaWQiOiIzNjQiLCJNYXJnaW4iOnsiJGlkIjoiMzY1IiwiVG9wIjowLjAsIkxlZnQiOjAuMCwiUmlnaHQiOjAuMCwiQm90dG9tIjowLjB9LCJQYWRkaW5nIjp7IiRpZCI6IjM2NiIsIlRvcCI6MC4wLCJMZWZ0IjowLjAsIlJpZ2h0IjowLjAsIkJvdHRvbSI6MC4wfSwiQmFja2dyb3VuZCI6eyIkaWQiOiIzNjciLCJDb2xvciI6eyIkaWQiOiIzNjgiLCJBIjo2MywiUiI6MjEsIkciOjk2LCJCIjoxMzB9fSwiSXNWaXNpYmxlIjp0cnVlLCJXaWR0aCI6MC4wLCJIZWlnaHQiOjAuMCwiQm9yZGVyU3R5bGUiOnsiJGlkIjoiMzY5IiwiTGluZUNvbG9yIjp7IiRpZCI6IjM3MCIsIiR0eXBlIjoiTkxSRS5Db21tb24uRG9tLlNvbGlkQ29sb3JCcnVzaCwgTkxSRS5Db21tb24iLCJDb2xvciI6eyIkaWQiOiIzNzEiLCJBIjoyNTUsIlIiOjI1NSwiRyI6MCwiQiI6MH19LCJMaW5lV2VpZ2h0IjowLjAsIkxpbmVUeXBlIjowLCJQYXJlbnRTdHlsZSI6bnVsbH0sIlBhcmVudFN0eWxlIjpudWxsfSwiTWFyZ2luIjp7IiRpZCI6IjM3MiIsIlRvcCI6MC4wLCJMZWZ0IjowLjAsIlJpZ2h0IjowLjAsIkJvdHRvbSI6MC4wfSwiUGFkZGluZyI6eyIkaWQiOiIzNzMiLCJUb3AiOjAuMCwiTGVmdCI6MC4wLCJSaWdodCI6MC4wLCJCb3R0b20iOjAuMH0sIkJhY2tncm91bmQiOm51bGwsIklzVmlzaWJsZSI6dHJ1ZSwiV2lkdGgiOjAuMCwiSGVpZ2h0IjowLjAsIkJvcmRlclN0eWxlIjpudWxsLCJQYXJlbnRTdHlsZSI6bnVsbH0sIkJhY2tncm91bmRTdHlsZSI6eyIkaWQiOiIzNzQiLCJNYXJnaW4iOnsiJGlkIjoiMzc1IiwiVG9wIjowLjAsIkxlZnQiOjAuMCwiUmlnaHQiOjAuMCwiQm90dG9tIjowLjB9LCJQYWRkaW5nIjp7IiRpZCI6IjM3NiIsIlRvcCI6MC4wLCJMZWZ0IjowLjAsIlJpZ2h0IjowLjAsIkJvdHRvbSI6MC4wfSwiQmFja2dyb3VuZCI6eyIkaWQiOiIzNzciLCJDb2xvciI6eyIkaWQiOiIzNzgiLCJBIjo1MSwiUiI6MjAwLCJHIjoyMDAsIkIiOjIwMH19LCJJc1Zpc2libGUiOnRydWUsIldpZHRoIjowLjAsIkhlaWdodCI6MC4wLCJCb3JkZXJTdHlsZSI6eyIkaWQiOiIzNzkiLCJMaW5lQ29sb3IiOnsiJGlkIjoiMzgwIiwiJHR5cGUiOiJOTFJFLkNvbW1vbi5Eb20uU29saWRDb2xvckJydXNoLCBOTFJFLkNvbW1vbiIsIkNvbG9yIjp7IiRpZCI6IjM4MSIsIkEiOjI1NSwiUiI6MjM0LCJHIjoyMiwiQiI6MzB9fSwiTGluZVdlaWdodCI6MC4wLCJMaW5lVHlwZSI6MCwiUGFyZW50U3R5bGUiOm51bGx9LCJQYXJlbnRTdHlsZSI6bnVsbH0sIk1hcmdpbiI6eyIkaWQiOiIzODIiLCJUb3AiOjAuMCwiTGVmdCI6MC4wLCJSaWdodCI6MC4wLCJCb3R0b20iOjAuMH0sIlBhZGRpbmciOnsiJGlkIjoiMzgzIiwiVG9wIjowLjAsIkxlZnQiOjAuMCwiUmlnaHQiOjAuMCwiQm90dG9tIjowLjB9LCJJc1Zpc2libGUiOnRydWUsIldpZHRoIjowLjAsIkhlaWdodCI6MC4wLCJCb3JkZXJTdHlsZSI6eyIkaWQiOiIzODQiLCJMaW5lQ29sb3IiOm51bGwsIkxpbmVXZWlnaHQiOjAuMCwiTGluZVR5cGUiOjAsIlBhcmVudFN0eWxlIjpudWxsfSwiUGFyZW50U3R5bGUiOm51bGx9LCJNYXJnaW4iOnsiJGlkIjoiMzg1IiwiVG9wIjowLjAsIkxlZnQiOjAuMCwiUmlnaHQiOjAuMCwiQm90dG9tIjowLjB9LCJQYWRkaW5nIjp7IiRpZCI6IjM4NiIsIlRvcCI6MC4wLCJMZWZ0IjowLjAsIlJpZ2h0IjowLjAsIkJvdHRvbSI6MC4wfSwiSXNWaXNpYmxlIjp0cnVlLCJXaWR0aCI6MC4wLCJIZWlnaHQiOjAuMCwiQm9yZGVyU3R5bGUiOnsiJGlkIjoiMzg3IiwiTGluZUNvbG9yIjpudWxsLCJMaW5lV2VpZ2h0IjowLjAsIkxpbmVUeXBlIjowLCJQYXJlbnRTdHlsZSI6bnVsbH0sIlBhcmVudFN0eWxlIjpudWxsfX0seyIkaWQiOiIzODgiLCJfYWN0aXZpdGllcyI6W3siJGlkIjoiMzg5IiwiX3Jvd3MiOlt7IiRpZCI6IjM5MCIsIl90YXNrcyI6W3siJGlkIjoiMzkxIiwiX2F0dGFjaGVkTWlsZXN0b25lcyI6W10sIlRhc2tEZWZpbml0aW9uIjp7IiRpZCI6IjM5MiIsIkdyb3VwTmFtZSI6bnVsbCwiU3RhcnREYXRlIjoiMjAyNC0wOS0zMFQwMDowMDowMFoiLCJFbmREYXRlIjoiMjAyNC0xMC0wNFQyMzo1OTowMCIsIlBlcmNlbnRhZ2VDb21wbGV0ZSI6bnVsbCwiU3R5bGUiOnsiJGlkIjoiMzkzIiwiU2hhcGUiOjEsIlNoYXBlVGhpY2tuZXNzIjowLCJEdXJhdGlvbkZvcm1hdCI6MCwiSW5jbHVkZU5vbldvcmtpbmdEYXlzSW5EdXJhdGlvbiI6ZmFsc2UsIlBlcmNlbnRhZ2VDb21wbGV0ZVN0eWxlIjp7IiRpZCI6IjM5NCIsIkZvbnRTZXR0aW5ncyI6eyIkaWQiOiIzOTUiLCJGb250U2l6ZSI6MTAsIkZvbnROYW1lIjoiQ2FsaWJyaSIsIklzQm9sZCI6ZmFsc2UsIklzSXRhbGljIjpmYWxzZSwiSXNVbmRlcmxpbmVkIjpmYWxzZSwiUGFyZW50U3R5bGUiOm51bGx9LCJBdXRvU2l6ZSI6MCwiRm9yZWdyb3VuZCI6eyIkaWQiOiIzOTYiLCJDb2xvciI6eyIkaWQiOiIzOTciLCJBIjoyNTUsIlIiOjIzMiwiRyI6MjMyLCJCIjoyMzJ9fSwiTWF4V2lkdGgiOjIwMC4wLCJNYXhIZWlnaHQiOiJJbmZpbml0eSIsIlNtYXJ0Rm9yZWdyb3VuZElzQWN0aXZlIjpmYWxzZSwiSG9yaXpvbnRhbEFsaWdubWVudCI6MSwiVmVydGljYWxBbGlnbm1lbnQiOjEsIlNtYXJ0Rm9yZWdyb3VuZCI6bnVsbCwiQmFja2dyb3VuZEZpbGxUeXBlIjowLCJNYXJnaW4iOnsiJGlkIjoiMzk4IiwiVG9wIjowLjAsIkxlZnQiOjAuMCwiUmlnaHQiOjAuMCwiQm90dG9tIjowLjB9LCJQYWRkaW5nIjp7IiRpZCI6IjM5OSIsIlRvcCI6MC4wLCJMZWZ0IjowLjAsIlJpZ2h0IjowLjAsIkJvdHRvbSI6MC4wfSwiQmFja2dyb3VuZCI6eyIkaWQiOiI0MDAiLCJDb2xvciI6eyIkaWQiOiI0MDEiLCJBIjo4OSwiUiI6MCwiRyI6MCwiQiI6MH19LCJJc1Zpc2libGUiOnRydWUsIldpZHRoIjowLjAsIkhlaWdodCI6MC4wLCJCb3JkZXJTdHlsZSI6eyIkaWQiOiI0MDIiLCJMaW5lQ29sb3IiOm51bGwsIkxpbmVXZWlnaHQiOjAuMCwiTGluZVR5cGUiOjAsIlBhcmVudFN0eWxlIjpudWxsfSwiUGFyZW50U3R5bGUiOm51bGx9LCJEdXJhdGlvblN0eWxlIjp7IiRpZCI6IjQwMyIsIkZvbnRTZXR0aW5ncyI6eyIkaWQiOiI0MDQiLCJGb250U2l6ZSI6MTAsIkZvbnROYW1lIjoiQ2FsaWJyaSIsIklzQm9sZCI6ZmFsc2UsIklzSXRhbGljIjpmYWxzZSwiSXNVbmRlcmxpbmVkIjpmYWxzZSwiUGFyZW50U3R5bGUiOm51bGx9LCJBdXRvU2l6ZSI6MCwiRm9yZWdyb3VuZCI6eyIkaWQiOiI0MDUiLCJDb2xvciI6eyIkaWQiOiI0MDYiLCJBIjoyNTUsIlIiOjIzNywiRyI6MTI1LCJCIjo0OX19LCJNYXhXaWR0aCI6MjAwLjAsIk1heEhlaWdodCI6IkluZmluaXR5IiwiU21hcnRGb3JlZ3JvdW5kSXNBY3RpdmUiOmZhbHNlLCJIb3Jpem9udGFsQWxpZ25tZW50IjowLCJWZXJ0aWNhbEFsaWdubWVudCI6MSwiU21hcnRGb3JlZ3JvdW5kIjpudWxsLCJCYWNrZ3JvdW5kRmlsbFR5cGUiOjAsIk1hcmdpbiI6eyIkaWQiOiI0MDciLCJUb3AiOjAuMCwiTGVmdCI6MC4wLCJSaWdodCI6MC4wLCJCb3R0b20iOjAuMH0sIlBhZGRpbmciOnsiJGlkIjoiNDA4IiwiVG9wIjowLjAsIkxlZnQiOjAuMCwiUmlnaHQiOjAuMCwiQm90dG9tIjowLjB9LCJCYWNrZ3JvdW5kIjp7IiRpZCI6IjQwOSIsIkNvbG9yIjp7IiRpZCI6IjQxMCIsIkEiOjI1NSwiUiI6MjM3LCJHIjoxMjUsIkIiOjQ5fX0sIklzVmlzaWJsZSI6dHJ1ZSwiV2lkdGgiOjAuMCwiSGVpZ2h0IjowLjAsIkJvcmRlclN0eWxlIjp7IiRpZCI6IjQxMSIsIkxpbmVDb2xvciI6bnVsbCwiTGluZVdlaWdodCI6MC4wLCJMaW5lVHlwZSI6MCwiUGFyZW50U3R5bGUiOm51bGx9LCJQYXJlbnRTdHlsZSI6bnVsbH0sIkhvcml6b250YWxDb25uZWN0b3JTdHlsZSI6eyIkaWQiOiI0MTIiLCJMaW5lQ29sb3IiOnsiJGlkIjoiNDEzIiwiJHR5cGUiOiJOTFJFLkNvbW1vbi5Eb20uU29saWRDb2xvckJydXNoLCBOTFJFLkNvbW1vbiIsIkNvbG9yIjp7IiRpZCI6IjQxNCIsIkEiOjI1NSwiUiI6MCwiRyI6MCwiQiI6MH19LCJMaW5lV2VpZ2h0IjowLjAsIkxpbmVUeXBlIjowLCJQYXJlbnRTdHlsZSI6bnVsbH0sIlZlcnRpY2FsQ29ubmVjdG9yU3R5bGUiOnsiJGlkIjoiNDE1IiwiTGluZUNvbG9yIjp7IiRpZCI6IjQxNiIsIiR0eXBlIjoiTkxSRS5Db21tb24uRG9tLlNvbGlkQ29sb3JCcnVzaCwgTkxSRS5Db21tb24iLCJDb2xvciI6eyIkaWQiOiI0MTciLCJBIjoyNTUsIlIiOjAsIkciOjAsIkIiOjB9fSwiTGluZVdlaWdodCI6MC4wLCJMaW5lVHlwZSI6MCwiUGFyZW50U3R5bGUiOm51bGx9LCJNYXJnaW4iOm51bGwsIlN0YXJ0RGF0ZVBvc2l0aW9uIjozLCJFbmREYXRlUG9zaXRpb24iOjMsIkRhdGVJc1Zpc2libGUiOnRydWUsIlRpdGxlUG9zaXRpb24iOjQsIkR1cmF0aW9uUG9zaXRpb24iOjYsIlBlcmNlbnRhZ2VDb21wbGV0ZWRQb3NpdGlvbiI6MiwiU3BhY2luZyI6MywiSXNCZWxvd1RpbWViYW5kIjp0cnVlLCJQZXJjZW50YWdlQ29tcGxldGVTaGFwZU9wYWNpdHkiOjM1LCJTaGFwZVN0eWxlIjp7IiRpZCI6IjQxOCIsIk1hcmdpbiI6eyIkaWQiOiI0MTkiLCJUb3AiOjAuMCwiTGVmdCI6NC4wLCJSaWdodCI6NC4wLCJCb3R0b20iOjAuMH0sIlBhZGRpbmciOnsiJGlkIjoiNDIwIiwiVG9wIjowLjAsIkxlZnQiOjAuMCwiUmlnaHQiOjAuMCwiQm90dG9tIjowLjB9LCJCYWNrZ3JvdW5kIjp7IiRpZCI6IjQyMSIsIkNvbG9yIjp7IiRpZCI6IjQyMiIsIkEiOjI1NSwiUiI6MjUsIkciOjEwNywiQiI6MzZ9fSwiSXNWaXNpYmxlIjp0cnVlLCJXaWR0aCI6MC4wLCJIZWlnaHQiOjEwLjAsIkJvcmRlclN0eWxlIjp7IiRpZCI6IjQyMyIsIkxpbmVDb2xvciI6eyIkaWQiOiI0MjQiLCIkdHlwZSI6Ik5MUkUuQ29tbW9uLkRvbS5Tb2xpZENvbG9yQnJ1c2gsIE5MUkUuQ29tbW9uIiwiQ29sb3IiOnsiJGlkIjoiNDI1IiwiQSI6MjU1LCJSIjoyMzQsIkciOjIyLCJCIjozMH19LCJMaW5lV2VpZ2h0IjowLjAsIkxpbmVUeXBlIjowLCJQYXJlbnRTdHlsZSI6bnVsbH0sIlBhcmVudFN0eWxlIjpudWxsfSwiVGl0bGVTdHlsZSI6eyIkaWQiOiI0MjYiLCJGb250U2V0dGluZ3MiOnsiJGlkIjoiNDI3IiwiRm9udFNpemUiOjExLCJGb250TmFtZSI6IkNhbGlicmkiLCJJc0JvbGQiOmZhbHNlLCJJc0l0YWxpYyI6ZmFsc2UsIklzVW5kZXJsaW5lZCI6ZmFsc2UsIlBhcmVudFN0eWxlIjpudWxsfSwiQXV0b1NpemUiOjAsIkZvcmVncm91bmQiOnsiJGlkIjoiNDI4IiwiQ29sb3IiOnsiJGlkIjoiNDI5IiwiQSI6MjU1LCJSIjowLCJHIjowLCJCIjowfX0sIk1heFdpZHRoIjoyMDAuMCwiTWF4SGVpZ2h0IjoiSW5maW5pdHkiLCJTbWFydEZvcmVncm91bmRJc0FjdGl2ZSI6ZmFsc2UsIkhvcml6b250YWxBbGlnbm1lbnQiOjAsIlZlcnRpY2FsQWxpZ25tZW50IjoxLCJTbWFydEZvcmVncm91bmQiOm51bGwsIkJhY2tncm91bmRGaWxsVHlwZSI6MCwiTWFyZ2luIjp7IiRpZCI6IjQzMCIsIlRvcCI6MC4wLCJMZWZ0IjowLjAsIlJpZ2h0IjowLjAsIkJvdHRvbSI6MC4wfSwiUGFkZGluZyI6eyIkaWQiOiI0MzEiLCJUb3AiOjAuMCwiTGVmdCI6MC4wLCJSaWdodCI6MC4wLCJCb3R0b20iOjAuMH0sIkJhY2tncm91bmQiOnsiJGlkIjoiNDMyIiwiQ29sb3IiOnsiJGlkIjoiNDMzIiwiQSI6MCwiUiI6MjU1LCJHIjoyNTUsIkIiOjI1NX19LCJJc1Zpc2libGUiOnRydWUsIldpZHRoIjowLjAsIkhlaWdodCI6MC4wLCJCb3JkZXJTdHlsZSI6eyIkaWQiOiI0MzQiLCJMaW5lQ29sb3IiOm51bGwsIkxpbmVXZWlnaHQiOjAuMCwiTGluZVR5cGUiOjAsIlBhcmVudFN0eWxlIjpudWxsfSwiUGFyZW50U3R5bGUiOm51bGx9LCJEYXRlU3R5bGUiOnsiJGlkIjoiNDM1IiwiRm9udFNldHRpbmdzIjp7IiRpZCI6IjQzNiIsIkZvbnRTaXplIjoxMCwiRm9udE5hbWUiOiJDYWxpYnJpIiwiSXNCb2xkIjpmYWxzZSwiSXNJdGFsaWMiOmZhbHNlLCJJc1VuZGVybGluZWQiOmZhbHNlLCJQYXJlbnRTdHlsZSI6bnVsbH0sIkF1dG9TaXplIjowLCJGb3JlZ3JvdW5kIjp7IiRpZCI6IjQzNyIsIkNvbG9yIjp7IiRpZCI6IjQzOCIsIkEiOjI1NSwiUiI6MTQsIkciOjQwLCJCIjo2NX19LCJNYXhXaWR0aCI6MjAwLjAsIk1heEhlaWdodCI6IkluZmluaXR5IiwiU21hcnRGb3JlZ3JvdW5kSXNBY3RpdmUiOmZhbHNlLCJIb3Jpem9udGFsQWxpZ25tZW50IjoyLCJWZXJ0aWNhbEFsaWdubWVudCI6MSwiU21hcnRGb3JlZ3JvdW5kIjpudWxsLCJCYWNrZ3JvdW5kRmlsbFR5cGUiOjAsIk1hcmdpbiI6eyIkaWQiOiI0MzkiLCJUb3AiOjAuMCwiTGVmdCI6MC4wLCJSaWdodCI6MC4wLCJCb3R0b20iOjAuMH0sIlBhZGRpbmciOnsiJGlkIjoiNDQwIiwiVG9wIjowLjAsIkxlZnQiOjAuMCwiUmlnaHQiOjAuMCwiQm90dG9tIjowLjB9LCJCYWNrZ3JvdW5kIjp7IiRpZCI6IjQ0MSIsIkNvbG9yIjp7IiRpZCI6IjQ0MiIsIkEiOjAsIlIiOjI1NSwiRyI6MjU1LCJCIjoyNTV9fSwiSXNWaXNpYmxlIjp0cnVlLCJXaWR0aCI6MC4wLCJIZWlnaHQiOjAuMCwiQm9yZGVyU3R5bGUiOnsiJGlkIjoiNDQzIiwiTGluZUNvbG9yIjpudWxsLCJMaW5lV2VpZ2h0IjowLjAsIkxpbmVUeXBlIjowLCJQYXJlbnRTdHlsZSI6bnVsbH0sIlBhcmVudFN0eWxlIjpudWxsfSwiRGF0ZUZvcm1hdCI6eyIkaWQiOiI0ND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Q1IiwiRm9ybWF0IjowLCJJc1Zpc2libGUiOmZhbHNlLCJMYXN0S25vd25WaXNpYmlsaXR5U3RhdGUiOmZhbHNlfSwiSXNWaXNpYmxlIjp0cnVlLCJQYXJlbnRTdHlsZSI6bnVsbH0sIkluZGV4IjozLCJTbWFydER1cmF0aW9uQWN0aXZhdGVkIjpmYWxzZSwiRGF0ZUZvcm1hdCI6eyIkcmVmIjoiNDQ0In0sIldlZWtOdW1iZXJpbmciOnsiJGlkIjoiNDQ2IiwiRm9ybWF0IjowLCJJc1Zpc2libGUiOmZhbHNlLCJMYXN0S25vd25WaXNpYmlsaXR5U3RhdGUiOmZhbHNlfSwiSWQiOiJlZWZjZWZiZi02YTg2LTQ4YWMtOTM0Zi02ZmEyYWIxNWMxYzUiLCJJbXBvcnRJZCI6bnVsbCwiVGl0bGUiOiJUZWNobm9sb2dpZSBkZSBkZXYiLCJOb3RlIjpudWxsLCJIeXBlcmxpbmsiOnsiJGlkIjoiNDQ3IiwiQWRkcmVzcyI6IiIsIlN1YkFkZHJlc3MiOiIifSwiSXNDaGFuZ2VkIjpmYWxzZSwiSXNOZXciOmZhbHNlfX1dLCJfbWlsZXN0b25lcyI6W10sIklkIjoiMDAwMDAwMDAtMDAwMC0wMDAwLTAwMDAtMDAwMDAwMDAwMDAwIiwiSXNTaW5nbGVJdGVtUm93Ijp0cnVlfSx7IiRpZCI6IjQ0OCIsIl90YXNrcyI6W3siJGlkIjoiNDQ5IiwiX2F0dGFjaGVkTWlsZXN0b25lcyI6W10sIlRhc2tEZWZpbml0aW9uIjp7IiRpZCI6IjQ1MCIsIkdyb3VwTmFtZSI6bnVsbCwiU3RhcnREYXRlIjoiMjAyNC0xMC0wMlQwMDowMDowMFoiLCJFbmREYXRlIjoiMjAyNC0xMC0wOFQyMzo1OTowMCIsIlBlcmNlbnRhZ2VDb21wbGV0ZSI6bnVsbCwiU3R5bGUiOnsiJGlkIjoiNDUxIiwiU2hhcGUiOjEsIlNoYXBlVGhpY2tuZXNzIjowLCJEdXJhdGlvbkZvcm1hdCI6MCwiSW5jbHVkZU5vbldvcmtpbmdEYXlzSW5EdXJhdGlvbiI6ZmFsc2UsIlBlcmNlbnRhZ2VDb21wbGV0ZVN0eWxlIjp7IiRpZCI6IjQ1MiIsIkZvbnRTZXR0aW5ncyI6eyIkaWQiOiI0NTMiLCJGb250U2l6ZSI6MTAsIkZvbnROYW1lIjoiQ2FsaWJyaSIsIklzQm9sZCI6ZmFsc2UsIklzSXRhbGljIjpmYWxzZSwiSXNVbmRlcmxpbmVkIjpmYWxzZSwiUGFyZW50U3R5bGUiOm51bGx9LCJBdXRvU2l6ZSI6MCwiRm9yZWdyb3VuZCI6eyIkaWQiOiI0NTQiLCJDb2xvciI6eyIkaWQiOiI0NTUiLCJBIjoyNTUsIlIiOjIzMiwiRyI6MjMyLCJCIjoyMzJ9fSwiTWF4V2lkdGgiOjIwMC4wLCJNYXhIZWlnaHQiOiJJbmZpbml0eSIsIlNtYXJ0Rm9yZWdyb3VuZElzQWN0aXZlIjpmYWxzZSwiSG9yaXpvbnRhbEFsaWdubWVudCI6MSwiVmVydGljYWxBbGlnbm1lbnQiOjEsIlNtYXJ0Rm9yZWdyb3VuZCI6bnVsbCwiQmFja2dyb3VuZEZpbGxUeXBlIjowLCJNYXJnaW4iOnsiJGlkIjoiNDU2IiwiVG9wIjowLjAsIkxlZnQiOjAuMCwiUmlnaHQiOjAuMCwiQm90dG9tIjowLjB9LCJQYWRkaW5nIjp7IiRpZCI6IjQ1NyIsIlRvcCI6MC4wLCJMZWZ0IjowLjAsIlJpZ2h0IjowLjAsIkJvdHRvbSI6MC4wfSwiQmFja2dyb3VuZCI6eyIkaWQiOiI0NTgiLCJDb2xvciI6eyIkaWQiOiI0NTkiLCJBIjo4OSwiUiI6MCwiRyI6MCwiQiI6MH19LCJJc1Zpc2libGUiOnRydWUsIldpZHRoIjowLjAsIkhlaWdodCI6MC4wLCJCb3JkZXJTdHlsZSI6eyIkaWQiOiI0NjAiLCJMaW5lQ29sb3IiOm51bGwsIkxpbmVXZWlnaHQiOjAuMCwiTGluZVR5cGUiOjAsIlBhcmVudFN0eWxlIjpudWxsfSwiUGFyZW50U3R5bGUiOm51bGx9LCJEdXJhdGlvblN0eWxlIjp7IiRpZCI6IjQ2MSIsIkZvbnRTZXR0aW5ncyI6eyIkaWQiOiI0NjIiLCJGb250U2l6ZSI6MTAsIkZvbnROYW1lIjoiQ2FsaWJyaSIsIklzQm9sZCI6ZmFsc2UsIklzSXRhbGljIjpmYWxzZSwiSXNVbmRlcmxpbmVkIjpmYWxzZSwiUGFyZW50U3R5bGUiOm51bGx9LCJBdXRvU2l6ZSI6MCwiRm9yZWdyb3VuZCI6eyIkaWQiOiI0NjMiLCJDb2xvciI6eyIkaWQiOiI0NjQiLCJBIjoyNTUsIlIiOjIzNywiRyI6MTI1LCJCIjo0OX19LCJNYXhXaWR0aCI6MjAwLjAsIk1heEhlaWdodCI6IkluZmluaXR5IiwiU21hcnRGb3JlZ3JvdW5kSXNBY3RpdmUiOmZhbHNlLCJIb3Jpem9udGFsQWxpZ25tZW50IjowLCJWZXJ0aWNhbEFsaWdubWVudCI6MSwiU21hcnRGb3JlZ3JvdW5kIjpudWxsLCJCYWNrZ3JvdW5kRmlsbFR5cGUiOjAsIk1hcmdpbiI6eyIkaWQiOiI0NjUiLCJUb3AiOjAuMCwiTGVmdCI6MC4wLCJSaWdodCI6MC4wLCJCb3R0b20iOjAuMH0sIlBhZGRpbmciOnsiJGlkIjoiNDY2IiwiVG9wIjowLjAsIkxlZnQiOjAuMCwiUmlnaHQiOjAuMCwiQm90dG9tIjowLjB9LCJCYWNrZ3JvdW5kIjp7IiRpZCI6IjQ2NyIsIkNvbG9yIjp7IiRpZCI6IjQ2OCIsIkEiOjI1NSwiUiI6MjM3LCJHIjoxMjUsIkIiOjQ5fX0sIklzVmlzaWJsZSI6dHJ1ZSwiV2lkdGgiOjAuMCwiSGVpZ2h0IjowLjAsIkJvcmRlclN0eWxlIjp7IiRpZCI6IjQ2OSIsIkxpbmVDb2xvciI6bnVsbCwiTGluZVdlaWdodCI6MC4wLCJMaW5lVHlwZSI6MCwiUGFyZW50U3R5bGUiOm51bGx9LCJQYXJlbnRTdHlsZSI6bnVsbH0sIkhvcml6b250YWxDb25uZWN0b3JTdHlsZSI6eyIkaWQiOiI0NzAiLCJMaW5lQ29sb3IiOnsiJGlkIjoiNDcxIiwiJHR5cGUiOiJOTFJFLkNvbW1vbi5Eb20uU29saWRDb2xvckJydXNoLCBOTFJFLkNvbW1vbiIsIkNvbG9yIjp7IiRpZCI6IjQ3MiIsIkEiOjI1NSwiUiI6MCwiRyI6MCwiQiI6MH19LCJMaW5lV2VpZ2h0IjowLjAsIkxpbmVUeXBlIjowLCJQYXJlbnRTdHlsZSI6bnVsbH0sIlZlcnRpY2FsQ29ubmVjdG9yU3R5bGUiOnsiJGlkIjoiNDczIiwiTGluZUNvbG9yIjp7IiRpZCI6IjQ3NCIsIiR0eXBlIjoiTkxSRS5Db21tb24uRG9tLlNvbGlkQ29sb3JCcnVzaCwgTkxSRS5Db21tb24iLCJDb2xvciI6eyIkaWQiOiI0NzUiLCJBIjoyNTUsIlIiOjAsIkciOjAsIkIiOjB9fSwiTGluZVdlaWdodCI6MC4wLCJMaW5lVHlwZSI6MCwiUGFyZW50U3R5bGUiOm51bGx9LCJNYXJnaW4iOm51bGwsIlN0YXJ0RGF0ZVBvc2l0aW9uIjozLCJFbmREYXRlUG9zaXRpb24iOjMsIkRhdGVJc1Zpc2libGUiOnRydWUsIlRpdGxlUG9zaXRpb24iOjQsIkR1cmF0aW9uUG9zaXRpb24iOjYsIlBlcmNlbnRhZ2VDb21wbGV0ZWRQb3NpdGlvbiI6MiwiU3BhY2luZyI6MywiSXNCZWxvd1RpbWViYW5kIjp0cnVlLCJQZXJjZW50YWdlQ29tcGxldGVTaGFwZU9wYWNpdHkiOjM1LCJTaGFwZVN0eWxlIjp7IiRpZCI6IjQ3NiIsIk1hcmdpbiI6eyIkaWQiOiI0NzciLCJUb3AiOjAuMCwiTGVmdCI6NC4wLCJSaWdodCI6NC4wLCJCb3R0b20iOjAuMH0sIlBhZGRpbmciOnsiJGlkIjoiNDc4IiwiVG9wIjowLjAsIkxlZnQiOjAuMCwiUmlnaHQiOjAuMCwiQm90dG9tIjowLjB9LCJCYWNrZ3JvdW5kIjp7IiRpZCI6IjQ3OSIsIkNvbG9yIjp7IiRpZCI6IjQ4MCIsIkEiOjI1NSwiUiI6MjUsIkciOjEwNywiQiI6MzZ9fSwiSXNWaXNpYmxlIjp0cnVlLCJXaWR0aCI6MC4wLCJIZWlnaHQiOjEwLjAsIkJvcmRlclN0eWxlIjp7IiRpZCI6IjQ4MSIsIkxpbmVDb2xvciI6eyIkaWQiOiI0ODIiLCIkdHlwZSI6Ik5MUkUuQ29tbW9uLkRvbS5Tb2xpZENvbG9yQnJ1c2gsIE5MUkUuQ29tbW9uIiwiQ29sb3IiOnsiJGlkIjoiNDgzIiwiQSI6MjU1LCJSIjoyMzQsIkciOjIyLCJCIjozMH19LCJMaW5lV2VpZ2h0IjowLjAsIkxpbmVUeXBlIjowLCJQYXJlbnRTdHlsZSI6bnVsbH0sIlBhcmVudFN0eWxlIjpudWxsfSwiVGl0bGVTdHlsZSI6eyIkaWQiOiI0ODQiLCJGb250U2V0dGluZ3MiOnsiJGlkIjoiNDg1IiwiRm9udFNpemUiOjExLCJGb250TmFtZSI6IkNhbGlicmkiLCJJc0JvbGQiOmZhbHNlLCJJc0l0YWxpYyI6ZmFsc2UsIklzVW5kZXJsaW5lZCI6ZmFsc2UsIlBhcmVudFN0eWxlIjpudWxsfSwiQXV0b1NpemUiOjAsIkZvcmVncm91bmQiOnsiJGlkIjoiNDg2IiwiQ29sb3IiOnsiJGlkIjoiNDg3IiwiQSI6MjU1LCJSIjowLCJHIjowLCJCIjowfX0sIk1heFdpZHRoIjoyMDAuMCwiTWF4SGVpZ2h0IjoiSW5maW5pdHkiLCJTbWFydEZvcmVncm91bmRJc0FjdGl2ZSI6ZmFsc2UsIkhvcml6b250YWxBbGlnbm1lbnQiOjAsIlZlcnRpY2FsQWxpZ25tZW50IjoxLCJTbWFydEZvcmVncm91bmQiOm51bGwsIkJhY2tncm91bmRGaWxsVHlwZSI6MCwiTWFyZ2luIjp7IiRpZCI6IjQ4OCIsIlRvcCI6MC4wLCJMZWZ0IjowLjAsIlJpZ2h0IjowLjAsIkJvdHRvbSI6MC4wfSwiUGFkZGluZyI6eyIkaWQiOiI0ODkiLCJUb3AiOjAuMCwiTGVmdCI6MC4wLCJSaWdodCI6MC4wLCJCb3R0b20iOjAuMH0sIkJhY2tncm91bmQiOnsiJGlkIjoiNDkwIiwiQ29sb3IiOnsiJGlkIjoiNDkxIiwiQSI6MCwiUiI6MjU1LCJHIjoyNTUsIkIiOjI1NX19LCJJc1Zpc2libGUiOnRydWUsIldpZHRoIjowLjAsIkhlaWdodCI6MC4wLCJCb3JkZXJTdHlsZSI6eyIkaWQiOiI0OTIiLCJMaW5lQ29sb3IiOm51bGwsIkxpbmVXZWlnaHQiOjAuMCwiTGluZVR5cGUiOjAsIlBhcmVudFN0eWxlIjpudWxsfSwiUGFyZW50U3R5bGUiOm51bGx9LCJEYXRlU3R5bGUiOnsiJGlkIjoiNDkzIiwiRm9udFNldHRpbmdzIjp7IiRpZCI6IjQ5NCIsIkZvbnRTaXplIjoxMCwiRm9udE5hbWUiOiJDYWxpYnJpIiwiSXNCb2xkIjpmYWxzZSwiSXNJdGFsaWMiOmZhbHNlLCJJc1VuZGVybGluZWQiOmZhbHNlLCJQYXJlbnRTdHlsZSI6bnVsbH0sIkF1dG9TaXplIjowLCJGb3JlZ3JvdW5kIjp7IiRpZCI6IjQ5NSIsIkNvbG9yIjp7IiRpZCI6IjQ5NiIsIkEiOjI1NSwiUiI6MTQsIkciOjQwLCJCIjo2NX19LCJNYXhXaWR0aCI6MjAwLjAsIk1heEhlaWdodCI6IkluZmluaXR5IiwiU21hcnRGb3JlZ3JvdW5kSXNBY3RpdmUiOmZhbHNlLCJIb3Jpem9udGFsQWxpZ25tZW50IjoyLCJWZXJ0aWNhbEFsaWdubWVudCI6MSwiU21hcnRGb3JlZ3JvdW5kIjpudWxsLCJCYWNrZ3JvdW5kRmlsbFR5cGUiOjAsIk1hcmdpbiI6eyIkaWQiOiI0OTciLCJUb3AiOjAuMCwiTGVmdCI6MC4wLCJSaWdodCI6MC4wLCJCb3R0b20iOjAuMH0sIlBhZGRpbmciOnsiJGlkIjoiNDk4IiwiVG9wIjowLjAsIkxlZnQiOjAuMCwiUmlnaHQiOjAuMCwiQm90dG9tIjowLjB9LCJCYWNrZ3JvdW5kIjp7IiRpZCI6IjQ5OSIsIkNvbG9yIjp7IiRpZCI6IjUwMCIsIkEiOjAsIlIiOjI1NSwiRyI6MjU1LCJCIjoyNTV9fSwiSXNWaXNpYmxlIjp0cnVlLCJXaWR0aCI6MC4wLCJIZWlnaHQiOjAuMCwiQm9yZGVyU3R5bGUiOnsiJGlkIjoiNTAxIiwiTGluZUNvbG9yIjpudWxsLCJMaW5lV2VpZ2h0IjowLjAsIkxpbmVUeXBlIjowLCJQYXJlbnRTdHlsZSI6bnVsbH0sIlBhcmVudFN0eWxlIjpudWxsfSwiRGF0ZUZvcm1hdCI6eyIkaWQiOiI1MDI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AzIiwiRm9ybWF0IjowLCJJc1Zpc2libGUiOmZhbHNlLCJMYXN0S25vd25WaXNpYmlsaXR5U3RhdGUiOmZhbHNlfSwiSXNWaXNpYmxlIjp0cnVlLCJQYXJlbnRTdHlsZSI6bnVsbH0sIkluZGV4Ijo0LCJTbWFydER1cmF0aW9uQWN0aXZhdGVkIjpmYWxzZSwiRGF0ZUZvcm1hdCI6eyIkcmVmIjoiNTAyIn0sIldlZWtOdW1iZXJpbmciOnsiJGlkIjoiNTA0IiwiRm9ybWF0IjowLCJJc1Zpc2libGUiOmZhbHNlLCJMYXN0S25vd25WaXNpYmlsaXR5U3RhdGUiOmZhbHNlfSwiSWQiOiIyOGMwMWQxZS1hMDc2LTQ1ZDUtOTg5OC1hNGZkMzQzMTQxOGMiLCJJbXBvcnRJZCI6bnVsbCwiVGl0bGUiOiJUZWNobm9sb2dpZSBleGlzdGFudGUiLCJOb3RlIjpudWxsLCJIeXBlcmxpbmsiOnsiJGlkIjoiNTA1IiwiQWRkcmVzcyI6IiIsIlN1YkFkZHJlc3MiOiIifSwiSXNDaGFuZ2VkIjpmYWxzZSwiSXNOZXciOmZhbHNlfX1dLCJfbWlsZXN0b25lcyI6W10sIklkIjoiMDAwMDAwMDAtMDAwMC0wMDAwLTAwMDAtMDAwMDAwMDAwMDAwIiwiSXNTaW5nbGVJdGVtUm93Ijp0cnVlfSx7IiRpZCI6IjUwNiIsIl90YXNrcyI6W3siJGlkIjoiNTA3IiwiX2F0dGFjaGVkTWlsZXN0b25lcyI6W10sIlRhc2tEZWZpbml0aW9uIjp7IiRpZCI6IjUwOCIsIkdyb3VwTmFtZSI6bnVsbCwiU3RhcnREYXRlIjoiMjAyNC0xMC0wNFQwMDowMDowMFoiLCJFbmREYXRlIjoiMjAyNC0xMC0xMFQyMzo1OTowMFoiLCJQZXJjZW50YWdlQ29tcGxldGUiOm51bGwsIlN0eWxlIjp7IiRpZCI6IjUwOSIsIlNoYXBlIjoxLCJTaGFwZVRoaWNrbmVzcyI6MCwiRHVyYXRpb25Gb3JtYXQiOjAsIkluY2x1ZGVOb25Xb3JraW5nRGF5c0luRHVyYXRpb24iOmZhbHNlLCJQZXJjZW50YWdlQ29tcGxldGVTdHlsZSI6eyIkaWQiOiI1MTAiLCJGb250U2V0dGluZ3MiOnsiJGlkIjoiNTExIiwiRm9udFNpemUiOjEwLCJGb250TmFtZSI6IkNhbGlicmkiLCJJc0JvbGQiOmZhbHNlLCJJc0l0YWxpYyI6ZmFsc2UsIklzVW5kZXJsaW5lZCI6ZmFsc2UsIlBhcmVudFN0eWxlIjpudWxsfSwiQXV0b1NpemUiOjAsIkZvcmVncm91bmQiOnsiJGlkIjoiNTEyIiwiQ29sb3IiOnsiJGlkIjoiNTEz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UxNCIsIlRvcCI6MC4wLCJMZWZ0IjowLjAsIlJpZ2h0IjowLjAsIkJvdHRvbSI6MC4wfSwiUGFkZGluZyI6eyIkaWQiOiI1MTUiLCJUb3AiOjAuMCwiTGVmdCI6MC4wLCJSaWdodCI6MC4wLCJCb3R0b20iOjAuMH0sIkJhY2tncm91bmQiOnsiJGlkIjoiNTE2IiwiQ29sb3IiOnsiJGlkIjoiNTE3IiwiQSI6ODksIlIiOjAsIkciOjAsIkIiOjB9fSwiSXNWaXNpYmxlIjp0cnVlLCJXaWR0aCI6MC4wLCJIZWlnaHQiOjAuMCwiQm9yZGVyU3R5bGUiOnsiJGlkIjoiNTE4IiwiTGluZUNvbG9yIjpudWxsLCJMaW5lV2VpZ2h0IjowLjAsIkxpbmVUeXBlIjowLCJQYXJlbnRTdHlsZSI6bnVsbH0sIlBhcmVudFN0eWxlIjpudWxsfSwiRHVyYXRpb25TdHlsZSI6eyIkaWQiOiI1MTkiLCJGb250U2V0dGluZ3MiOnsiJGlkIjoiNTIwIiwiRm9udFNpemUiOjEwLCJGb250TmFtZSI6IkNhbGlicmkiLCJJc0JvbGQiOmZhbHNlLCJJc0l0YWxpYyI6ZmFsc2UsIklzVW5kZXJsaW5lZCI6ZmFsc2UsIlBhcmVudFN0eWxlIjpudWxsfSwiQXV0b1NpemUiOjAsIkZvcmVncm91bmQiOnsiJGlkIjoiNTIxIiwiQ29sb3IiOnsiJGlkIjoiNTIyIiwiQSI6MjU1LCJSIjoyMzcsIkciOjEyNSwiQiI6NDl9fSwiTWF4V2lkdGgiOjIwMC4wLCJNYXhIZWlnaHQiOiJJbmZpbml0eSIsIlNtYXJ0Rm9yZWdyb3VuZElzQWN0aXZlIjpmYWxzZSwiSG9yaXpvbnRhbEFsaWdubWVudCI6MCwiVmVydGljYWxBbGlnbm1lbnQiOjEsIlNtYXJ0Rm9yZWdyb3VuZCI6bnVsbCwiQmFja2dyb3VuZEZpbGxUeXBlIjowLCJNYXJnaW4iOnsiJGlkIjoiNTIzIiwiVG9wIjowLjAsIkxlZnQiOjAuMCwiUmlnaHQiOjAuMCwiQm90dG9tIjowLjB9LCJQYWRkaW5nIjp7IiRpZCI6IjUyNCIsIlRvcCI6MC4wLCJMZWZ0IjowLjAsIlJpZ2h0IjowLjAsIkJvdHRvbSI6MC4wfSwiQmFja2dyb3VuZCI6eyIkaWQiOiI1MjUiLCJDb2xvciI6eyIkaWQiOiI1MjYiLCJBIjoyNTUsIlIiOjIzNywiRyI6MTI1LCJCIjo0OX19LCJJc1Zpc2libGUiOnRydWUsIldpZHRoIjowLjAsIkhlaWdodCI6MC4wLCJCb3JkZXJTdHlsZSI6eyIkaWQiOiI1MjciLCJMaW5lQ29sb3IiOm51bGwsIkxpbmVXZWlnaHQiOjAuMCwiTGluZVR5cGUiOjAsIlBhcmVudFN0eWxlIjpudWxsfSwiUGFyZW50U3R5bGUiOm51bGx9LCJIb3Jpem9udGFsQ29ubmVjdG9yU3R5bGUiOnsiJGlkIjoiNTI4IiwiTGluZUNvbG9yIjp7IiRpZCI6IjUyOSIsIiR0eXBlIjoiTkxSRS5Db21tb24uRG9tLlNvbGlkQ29sb3JCcnVzaCwgTkxSRS5Db21tb24iLCJDb2xvciI6eyIkaWQiOiI1MzAiLCJBIjoyNTUsIlIiOjAsIkciOjAsIkIiOjB9fSwiTGluZVdlaWdodCI6MC4wLCJMaW5lVHlwZSI6MCwiUGFyZW50U3R5bGUiOm51bGx9LCJWZXJ0aWNhbENvbm5lY3RvclN0eWxlIjp7IiRpZCI6IjUzMSIsIkxpbmVDb2xvciI6eyIkaWQiOiI1MzIiLCIkdHlwZSI6Ik5MUkUuQ29tbW9uLkRvbS5Tb2xpZENvbG9yQnJ1c2gsIE5MUkUuQ29tbW9uIiwiQ29sb3IiOnsiJGlkIjoiNTMzIiwiQSI6MjU1LCJSIjowLCJHIjowLCJCIjowfX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MsIklzQmVsb3dUaW1lYmFuZCI6dHJ1ZSwiUGVyY2VudGFnZUNvbXBsZXRlU2hhcGVPcGFjaXR5IjozNSwiU2hhcGVTdHlsZSI6eyIkaWQiOiI1MzQiLCJNYXJnaW4iOnsiJGlkIjoiNTM1IiwiVG9wIjowLjAsIkxlZnQiOjQuMCwiUmlnaHQiOjQuMCwiQm90dG9tIjowLjB9LCJQYWRkaW5nIjp7IiRpZCI6IjUzNiIsIlRvcCI6MC4wLCJMZWZ0IjowLjAsIlJpZ2h0IjowLjAsIkJvdHRvbSI6MC4wfSwiQmFja2dyb3VuZCI6eyIkaWQiOiI1MzciLCJDb2xvciI6eyIkaWQiOiI1MzgiLCJBIjoyNTUsIlIiOjI1LCJHIjoxMDcsIkIiOjM2fX0sIklzVmlzaWJsZSI6dHJ1ZSwiV2lkdGgiOjAuMCwiSGVpZ2h0IjoxMC4wLCJCb3JkZXJTdHlsZSI6eyIkaWQiOiI1MzkiLCJMaW5lQ29sb3IiOnsiJGlkIjoiNTQwIiwiJHR5cGUiOiJOTFJFLkNvbW1vbi5Eb20uU29saWRDb2xvckJydXNoLCBOTFJFLkNvbW1vbiIsIkNvbG9yIjp7IiRpZCI6IjU0MSIsIkEiOjI1NSwiUiI6MjM0LCJHIjoyMiwiQiI6MzB9fSwiTGluZVdlaWdodCI6MC4wLCJMaW5lVHlwZSI6MCwiUGFyZW50U3R5bGUiOm51bGx9LCJQYXJlbnRTdHlsZSI6bnVsbH0sIlRpdGxlU3R5bGUiOnsiJGlkIjoiNTQyIiwiRm9udFNldHRpbmdzIjp7IiRpZCI6IjU0MyIsIkZvbnRTaXplIjoxMSwiRm9udE5hbWUiOiJDYWxpYnJpIiwiSXNCb2xkIjpmYWxzZSwiSXNJdGFsaWMiOmZhbHNlLCJJc1VuZGVybGluZWQiOmZhbHNlLCJQYXJlbnRTdHlsZSI6bnVsbH0sIkF1dG9TaXplIjowLCJGb3JlZ3JvdW5kIjp7IiRpZCI6IjU0NCIsIkNvbG9yIjp7IiRpZCI6IjU0NS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1NDYiLCJUb3AiOjAuMCwiTGVmdCI6MC4wLCJSaWdodCI6MC4wLCJCb3R0b20iOjAuMH0sIlBhZGRpbmciOnsiJGlkIjoiNTQ3IiwiVG9wIjowLjAsIkxlZnQiOjAuMCwiUmlnaHQiOjAuMCwiQm90dG9tIjowLjB9LCJCYWNrZ3JvdW5kIjp7IiRpZCI6IjU0OCIsIkNvbG9yIjp7IiRpZCI6IjU0OSIsIkEiOjAsIlIiOjI1NSwiRyI6MjU1LCJCIjoyNTV9fSwiSXNWaXNpYmxlIjp0cnVlLCJXaWR0aCI6MC4wLCJIZWlnaHQiOjAuMCwiQm9yZGVyU3R5bGUiOnsiJGlkIjoiNTUwIiwiTGluZUNvbG9yIjpudWxsLCJMaW5lV2VpZ2h0IjowLjAsIkxpbmVUeXBlIjowLCJQYXJlbnRTdHlsZSI6bnVsbH0sIlBhcmVudFN0eWxlIjpudWxsfSwiRGF0ZVN0eWxlIjp7IiRpZCI6IjU1MSIsIkZvbnRTZXR0aW5ncyI6eyIkaWQiOiI1NTIiLCJGb250U2l6ZSI6MTAsIkZvbnROYW1lIjoiQ2FsaWJyaSIsIklzQm9sZCI6ZmFsc2UsIklzSXRhbGljIjpmYWxzZSwiSXNVbmRlcmxpbmVkIjpmYWxzZSwiUGFyZW50U3R5bGUiOm51bGx9LCJBdXRvU2l6ZSI6MCwiRm9yZWdyb3VuZCI6eyIkaWQiOiI1NTMiLCJDb2xvciI6eyIkaWQiOiI1NTQiLCJBIjoyNTUsIlIiOjE0LCJHIjo0MCwiQiI6NjV9fSwiTWF4V2lkdGgiOjIwMC4wLCJNYXhIZWlnaHQiOiJJbmZpbml0eSIsIlNtYXJ0Rm9yZWdyb3VuZElzQWN0aXZlIjpmYWxzZSwiSG9yaXpvbnRhbEFsaWdubWVudCI6MiwiVmVydGljYWxBbGlnbm1lbnQiOjEsIlNtYXJ0Rm9yZWdyb3VuZCI6bnVsbCwiQmFja2dyb3VuZEZpbGxUeXBlIjowLCJNYXJnaW4iOnsiJGlkIjoiNTU1IiwiVG9wIjowLjAsIkxlZnQiOjAuMCwiUmlnaHQiOjAuMCwiQm90dG9tIjowLjB9LCJQYWRkaW5nIjp7IiRpZCI6IjU1NiIsIlRvcCI6MC4wLCJMZWZ0IjowLjAsIlJpZ2h0IjowLjAsIkJvdHRvbSI6MC4wfSwiQmFja2dyb3VuZCI6eyIkaWQiOiI1NTciLCJDb2xvciI6eyIkaWQiOiI1NTgiLCJBIjowLCJSIjoyNTUsIkciOjI1NSwiQiI6MjU1fX0sIklzVmlzaWJsZSI6dHJ1ZSwiV2lkdGgiOjAuMCwiSGVpZ2h0IjowLjAsIkJvcmRlclN0eWxlIjp7IiRpZCI6IjU1OSIsIkxpbmVDb2xvciI6bnVsbCwiTGluZVdlaWdodCI6MC4wLCJMaW5lVHlwZSI6MCwiUGFyZW50U3R5bGUiOm51bGx9LCJQYXJlbnRTdHlsZSI6bnVsbH0sIkRhdGVGb3JtYXQiOnsiJGlkIjoiNTYw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2MSIsIkZvcm1hdCI6MCwiSXNWaXNpYmxlIjpmYWxzZSwiTGFzdEtub3duVmlzaWJpbGl0eVN0YXRlIjpmYWxzZX0sIklzVmlzaWJsZSI6dHJ1ZSwiUGFyZW50U3R5bGUiOm51bGx9LCJJbmRleCI6NSwiU21hcnREdXJhdGlvbkFjdGl2YXRlZCI6ZmFsc2UsIkRhdGVGb3JtYXQiOnsiJHJlZiI6IjU2MCJ9LCJXZWVrTnVtYmVyaW5nIjp7IiRpZCI6IjU2MiIsIkZvcm1hdCI6MCwiSXNWaXNpYmxlIjpmYWxzZSwiTGFzdEtub3duVmlzaWJpbGl0eVN0YXRlIjpmYWxzZX0sIklkIjoiYzNjNzk3NDUtODcwNi00ZDU4LWIwN2ItNTU5YTAxM2M2NDk4IiwiSW1wb3J0SWQiOm51bGwsIlRpdGxlIjoiRGF0YS1TZXQiLCJOb3RlIjpudWxsLCJIeXBlcmxpbmsiOnsiJGlkIjoiNTYzIiwiQWRkcmVzcyI6IiIsIlN1YkFkZHJlc3MiOiIifSwiSXNDaGFuZ2VkIjpmYWxzZSwiSXNOZXciOmZhbHNlfX1dLCJfbWlsZXN0b25lcyI6W10sIklkIjoiMDAwMDAwMDAtMDAwMC0wMDAwLTAwMDAtMDAwMDAwMDAwMDAwIiwiSXNTaW5nbGVJdGVtUm93Ijp0cnVlfSx7IiRpZCI6IjU2NCIsIl90YXNrcyI6W3siJGlkIjoiNTY1IiwiX2F0dGFjaGVkTWlsZXN0b25lcyI6W10sIlRhc2tEZWZpbml0aW9uIjp7IiRpZCI6IjU2NiIsIkdyb3VwTmFtZSI6bnVsbCwiU3RhcnREYXRlIjoiMjAyNC0xMC0wNFQwMDowMDowMFoiLCJFbmREYXRlIjoiMjAyNC0xMC0xNVQyMzo1OTowMFoiLCJQZXJjZW50YWdlQ29tcGxldGUiOm51bGwsIlN0eWxlIjp7IiRpZCI6IjU2NyIsIlNoYXBlIjoxLCJTaGFwZVRoaWNrbmVzcyI6MCwiRHVyYXRpb25Gb3JtYXQiOjAsIkluY2x1ZGVOb25Xb3JraW5nRGF5c0luRHVyYXRpb24iOmZhbHNlLCJQZXJjZW50YWdlQ29tcGxldGVTdHlsZSI6eyIkaWQiOiI1NjgiLCJGb250U2V0dGluZ3MiOnsiJGlkIjoiNTY5IiwiRm9udFNpemUiOjEwLCJGb250TmFtZSI6IkNhbGlicmkiLCJJc0JvbGQiOmZhbHNlLCJJc0l0YWxpYyI6ZmFsc2UsIklzVW5kZXJsaW5lZCI6ZmFsc2UsIlBhcmVudFN0eWxlIjpudWxsfSwiQXV0b1NpemUiOjAsIkZvcmVncm91bmQiOnsiJGlkIjoiNTcwIiwiQ29sb3IiOnsiJGlkIjoiNTcx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U3MiIsIlRvcCI6MC4wLCJMZWZ0IjowLjAsIlJpZ2h0IjowLjAsIkJvdHRvbSI6MC4wfSwiUGFkZGluZyI6eyIkaWQiOiI1NzMiLCJUb3AiOjAuMCwiTGVmdCI6MC4wLCJSaWdodCI6MC4wLCJCb3R0b20iOjAuMH0sIkJhY2tncm91bmQiOnsiJGlkIjoiNTc0IiwiQ29sb3IiOnsiJGlkIjoiNTc1IiwiQSI6ODksIlIiOjAsIkciOjAsIkIiOjB9fSwiSXNWaXNpYmxlIjp0cnVlLCJXaWR0aCI6MC4wLCJIZWlnaHQiOjAuMCwiQm9yZGVyU3R5bGUiOnsiJGlkIjoiNTc2IiwiTGluZUNvbG9yIjpudWxsLCJMaW5lV2VpZ2h0IjowLjAsIkxpbmVUeXBlIjowLCJQYXJlbnRTdHlsZSI6bnVsbH0sIlBhcmVudFN0eWxlIjpudWxsfSwiRHVyYXRpb25TdHlsZSI6eyIkaWQiOiI1NzciLCJGb250U2V0dGluZ3MiOnsiJGlkIjoiNTc4IiwiRm9udFNpemUiOjEwLCJGb250TmFtZSI6IkNhbGlicmkiLCJJc0JvbGQiOmZhbHNlLCJJc0l0YWxpYyI6ZmFsc2UsIklzVW5kZXJsaW5lZCI6ZmFsc2UsIlBhcmVudFN0eWxlIjpudWxsfSwiQXV0b1NpemUiOjAsIkZvcmVncm91bmQiOnsiJGlkIjoiNTc5IiwiQ29sb3IiOnsiJGlkIjoiNTgwIiwiQSI6MjU1LCJSIjoyMzcsIkciOjEyNSwiQiI6NDl9fSwiTWF4V2lkdGgiOjIwMC4wLCJNYXhIZWlnaHQiOiJJbmZpbml0eSIsIlNtYXJ0Rm9yZWdyb3VuZElzQWN0aXZlIjpmYWxzZSwiSG9yaXpvbnRhbEFsaWdubWVudCI6MCwiVmVydGljYWxBbGlnbm1lbnQiOjEsIlNtYXJ0Rm9yZWdyb3VuZCI6bnVsbCwiQmFja2dyb3VuZEZpbGxUeXBlIjowLCJNYXJnaW4iOnsiJGlkIjoiNTgxIiwiVG9wIjowLjAsIkxlZnQiOjAuMCwiUmlnaHQiOjAuMCwiQm90dG9tIjowLjB9LCJQYWRkaW5nIjp7IiRpZCI6IjU4MiIsIlRvcCI6MC4wLCJMZWZ0IjowLjAsIlJpZ2h0IjowLjAsIkJvdHRvbSI6MC4wfSwiQmFja2dyb3VuZCI6eyIkaWQiOiI1ODMiLCJDb2xvciI6eyIkaWQiOiI1ODQiLCJBIjoyNTUsIlIiOjIzNywiRyI6MTI1LCJCIjo0OX19LCJJc1Zpc2libGUiOnRydWUsIldpZHRoIjowLjAsIkhlaWdodCI6MC4wLCJCb3JkZXJTdHlsZSI6eyIkaWQiOiI1ODUiLCJMaW5lQ29sb3IiOm51bGwsIkxpbmVXZWlnaHQiOjAuMCwiTGluZVR5cGUiOjAsIlBhcmVudFN0eWxlIjpudWxsfSwiUGFyZW50U3R5bGUiOm51bGx9LCJIb3Jpem9udGFsQ29ubmVjdG9yU3R5bGUiOnsiJGlkIjoiNTg2IiwiTGluZUNvbG9yIjp7IiRpZCI6IjU4NyIsIiR0eXBlIjoiTkxSRS5Db21tb24uRG9tLlNvbGlkQ29sb3JCcnVzaCwgTkxSRS5Db21tb24iLCJDb2xvciI6eyIkaWQiOiI1ODgiLCJBIjoyNTUsIlIiOjAsIkciOjAsIkIiOjB9fSwiTGluZVdlaWdodCI6MC4wLCJMaW5lVHlwZSI6MCwiUGFyZW50U3R5bGUiOm51bGx9LCJWZXJ0aWNhbENvbm5lY3RvclN0eWxlIjp7IiRpZCI6IjU4OSIsIkxpbmVDb2xvciI6eyIkaWQiOiI1OTAiLCIkdHlwZSI6Ik5MUkUuQ29tbW9uLkRvbS5Tb2xpZENvbG9yQnJ1c2gsIE5MUkUuQ29tbW9uIiwiQ29sb3IiOnsiJGlkIjoiNTkxIiwiQSI6MjU1LCJSIjowLCJHIjowLCJCIjowfX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MsIklzQmVsb3dUaW1lYmFuZCI6dHJ1ZSwiUGVyY2VudGFnZUNvbXBsZXRlU2hhcGVPcGFjaXR5IjozNSwiU2hhcGVTdHlsZSI6eyIkaWQiOiI1OTIiLCJNYXJnaW4iOnsiJGlkIjoiNTkzIiwiVG9wIjowLjAsIkxlZnQiOjQuMCwiUmlnaHQiOjQuMCwiQm90dG9tIjowLjB9LCJQYWRkaW5nIjp7IiRpZCI6IjU5NCIsIlRvcCI6MC4wLCJMZWZ0IjowLjAsIlJpZ2h0IjowLjAsIkJvdHRvbSI6MC4wfSwiQmFja2dyb3VuZCI6eyIkaWQiOiI1OTUiLCJDb2xvciI6eyIkaWQiOiI1OTYiLCJBIjoyNTUsIlIiOjI1LCJHIjoxMDcsIkIiOjM2fX0sIklzVmlzaWJsZSI6dHJ1ZSwiV2lkdGgiOjAuMCwiSGVpZ2h0IjoxMC4wLCJCb3JkZXJTdHlsZSI6eyIkaWQiOiI1OTciLCJMaW5lQ29sb3IiOnsiJGlkIjoiNTk4IiwiJHR5cGUiOiJOTFJFLkNvbW1vbi5Eb20uU29saWRDb2xvckJydXNoLCBOTFJFLkNvbW1vbiIsIkNvbG9yIjp7IiRpZCI6IjU5OSIsIkEiOjI1NSwiUiI6MjM0LCJHIjoyMiwiQiI6MzB9fSwiTGluZVdlaWdodCI6MC4wLCJMaW5lVHlwZSI6MCwiUGFyZW50U3R5bGUiOm51bGx9LCJQYXJlbnRTdHlsZSI6bnVsbH0sIlRpdGxlU3R5bGUiOnsiJGlkIjoiNjAwIiwiRm9udFNldHRpbmdzIjp7IiRpZCI6IjYwMSIsIkZvbnRTaXplIjoxMSwiRm9udE5hbWUiOiJDYWxpYnJpIiwiSXNCb2xkIjpmYWxzZSwiSXNJdGFsaWMiOmZhbHNlLCJJc1VuZGVybGluZWQiOmZhbHNlLCJQYXJlbnRTdHlsZSI6bnVsbH0sIkF1dG9TaXplIjowLCJGb3JlZ3JvdW5kIjp7IiRpZCI6IjYwMiIsIkNvbG9yIjp7IiRpZCI6IjYwMy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2MDQiLCJUb3AiOjAuMCwiTGVmdCI6MC4wLCJSaWdodCI6MC4wLCJCb3R0b20iOjAuMH0sIlBhZGRpbmciOnsiJGlkIjoiNjA1IiwiVG9wIjowLjAsIkxlZnQiOjAuMCwiUmlnaHQiOjAuMCwiQm90dG9tIjowLjB9LCJCYWNrZ3JvdW5kIjp7IiRpZCI6IjYwNiIsIkNvbG9yIjp7IiRpZCI6IjYwNyIsIkEiOjAsIlIiOjI1NSwiRyI6MjU1LCJCIjoyNTV9fSwiSXNWaXNpYmxlIjp0cnVlLCJXaWR0aCI6MC4wLCJIZWlnaHQiOjAuMCwiQm9yZGVyU3R5bGUiOnsiJGlkIjoiNjA4IiwiTGluZUNvbG9yIjpudWxsLCJMaW5lV2VpZ2h0IjowLjAsIkxpbmVUeXBlIjowLCJQYXJlbnRTdHlsZSI6bnVsbH0sIlBhcmVudFN0eWxlIjpudWxsfSwiRGF0ZVN0eWxlIjp7IiRpZCI6IjYwOSIsIkZvbnRTZXR0aW5ncyI6eyIkaWQiOiI2MTAiLCJGb250U2l6ZSI6MTAsIkZvbnROYW1lIjoiQ2FsaWJyaSIsIklzQm9sZCI6ZmFsc2UsIklzSXRhbGljIjpmYWxzZSwiSXNVbmRlcmxpbmVkIjpmYWxzZSwiUGFyZW50U3R5bGUiOm51bGx9LCJBdXRvU2l6ZSI6MCwiRm9yZWdyb3VuZCI6eyIkaWQiOiI2MTEiLCJDb2xvciI6eyIkaWQiOiI2MTIiLCJBIjoyNTUsIlIiOjE0LCJHIjo0MCwiQiI6NjV9fSwiTWF4V2lkdGgiOjIwMC4wLCJNYXhIZWlnaHQiOiJJbmZpbml0eSIsIlNtYXJ0Rm9yZWdyb3VuZElzQWN0aXZlIjpmYWxzZSwiSG9yaXpvbnRhbEFsaWdubWVudCI6MiwiVmVydGljYWxBbGlnbm1lbnQiOjEsIlNtYXJ0Rm9yZWdyb3VuZCI6bnVsbCwiQmFja2dyb3VuZEZpbGxUeXBlIjowLCJNYXJnaW4iOnsiJGlkIjoiNjEzIiwiVG9wIjowLjAsIkxlZnQiOjAuMCwiUmlnaHQiOjAuMCwiQm90dG9tIjowLjB9LCJQYWRkaW5nIjp7IiRpZCI6IjYxNCIsIlRvcCI6MC4wLCJMZWZ0IjowLjAsIlJpZ2h0IjowLjAsIkJvdHRvbSI6MC4wfSwiQmFja2dyb3VuZCI6eyIkaWQiOiI2MTUiLCJDb2xvciI6eyIkaWQiOiI2MTYiLCJBIjowLCJSIjoyNTUsIkciOjI1NSwiQiI6MjU1fX0sIklzVmlzaWJsZSI6dHJ1ZSwiV2lkdGgiOjAuMCwiSGVpZ2h0IjowLjAsIkJvcmRlclN0eWxlIjp7IiRpZCI6IjYxNyIsIkxpbmVDb2xvciI6bnVsbCwiTGluZVdlaWdodCI6MC4wLCJMaW5lVHlwZSI6MCwiUGFyZW50U3R5bGUiOm51bGx9LCJQYXJlbnRTdHlsZSI6bnVsbH0sIkRhdGVGb3JtYXQiOnsiJGlkIjoiNjE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YxOSIsIkZvcm1hdCI6MCwiSXNWaXNpYmxlIjpmYWxzZSwiTGFzdEtub3duVmlzaWJpbGl0eVN0YXRlIjpmYWxzZX0sIklzVmlzaWJsZSI6dHJ1ZSwiUGFyZW50U3R5bGUiOm51bGx9LCJJbmRleCI6NiwiU21hcnREdXJhdGlvbkFjdGl2YXRlZCI6ZmFsc2UsIkRhdGVGb3JtYXQiOnsiJHJlZiI6IjYxOCJ9LCJXZWVrTnVtYmVyaW5nIjp7IiRpZCI6IjYyMCIsIkZvcm1hdCI6MCwiSXNWaXNpYmxlIjpmYWxzZSwiTGFzdEtub3duVmlzaWJpbGl0eVN0YXRlIjpmYWxzZX0sIklkIjoiOTY2NjM0MDAtYzk4Yi00ZTE2LTliMDQtYzY1MjRhOTY1MjY2IiwiSW1wb3J0SWQiOm51bGwsIlRpdGxlIjoiTW9kZWxlIElBIHNjYW4iLCJOb3RlIjpudWxsLCJIeXBlcmxpbmsiOnsiJGlkIjoiNjIxIiwiQWRkcmVzcyI6IiIsIlN1YkFkZHJlc3MiOiIifSwiSXNDaGFuZ2VkIjpmYWxzZSwiSXNOZXciOmZhbHNlfX1dLCJfbWlsZXN0b25lcyI6W10sIklkIjoiMDAwMDAwMDAtMDAwMC0wMDAwLTAwMDAtMDAwMDAwMDAwMDAwIiwiSXNTaW5nbGVJdGVtUm93Ijp0cnVlfSx7IiRpZCI6IjYyMiIsIl90YXNrcyI6W3siJGlkIjoiNjIzIiwiX2F0dGFjaGVkTWlsZXN0b25lcyI6W10sIlRhc2tEZWZpbml0aW9uIjp7IiRpZCI6IjYyNCIsIkdyb3VwTmFtZSI6bnVsbCwiU3RhcnREYXRlIjoiMjAyNC0xMC0xNVQwMDowMDowMFoiLCJFbmREYXRlIjoiMjAyNC0xMC0yMFQyMzo1OTowMFoiLCJQZXJjZW50YWdlQ29tcGxldGUiOm51bGwsIlN0eWxlIjp7IiRpZCI6IjYyNSIsIlNoYXBlIjoxLCJTaGFwZVRoaWNrbmVzcyI6MCwiRHVyYXRpb25Gb3JtYXQiOjAsIkluY2x1ZGVOb25Xb3JraW5nRGF5c0luRHVyYXRpb24iOmZhbHNlLCJQZXJjZW50YWdlQ29tcGxldGVTdHlsZSI6eyIkaWQiOiI2MjYiLCJGb250U2V0dGluZ3MiOnsiJGlkIjoiNjI3IiwiRm9udFNpemUiOjEwLCJGb250TmFtZSI6IkNhbGlicmkiLCJJc0JvbGQiOmZhbHNlLCJJc0l0YWxpYyI6ZmFsc2UsIklzVW5kZXJsaW5lZCI6ZmFsc2UsIlBhcmVudFN0eWxlIjpudWxsfSwiQXV0b1NpemUiOjAsIkZvcmVncm91bmQiOnsiJGlkIjoiNjI4IiwiQ29sb3IiOnsiJGlkIjoiNjI5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YzMCIsIlRvcCI6MC4wLCJMZWZ0IjowLjAsIlJpZ2h0IjowLjAsIkJvdHRvbSI6MC4wfSwiUGFkZGluZyI6eyIkaWQiOiI2MzEiLCJUb3AiOjAuMCwiTGVmdCI6MC4wLCJSaWdodCI6MC4wLCJCb3R0b20iOjAuMH0sIkJhY2tncm91bmQiOnsiJGlkIjoiNjMyIiwiQ29sb3IiOnsiJGlkIjoiNjMzIiwiQSI6ODksIlIiOjAsIkciOjAsIkIiOjB9fSwiSXNWaXNpYmxlIjp0cnVlLCJXaWR0aCI6MC4wLCJIZWlnaHQiOjAuMCwiQm9yZGVyU3R5bGUiOnsiJGlkIjoiNjM0IiwiTGluZUNvbG9yIjpudWxsLCJMaW5lV2VpZ2h0IjowLjAsIkxpbmVUeXBlIjowLCJQYXJlbnRTdHlsZSI6bnVsbH0sIlBhcmVudFN0eWxlIjpudWxsfSwiRHVyYXRpb25TdHlsZSI6eyIkaWQiOiI2MzUiLCJGb250U2V0dGluZ3MiOnsiJGlkIjoiNjM2IiwiRm9udFNpemUiOjEwLCJGb250TmFtZSI6IkNhbGlicmkiLCJJc0JvbGQiOmZhbHNlLCJJc0l0YWxpYyI6ZmFsc2UsIklzVW5kZXJsaW5lZCI6ZmFsc2UsIlBhcmVudFN0eWxlIjpudWxsfSwiQXV0b1NpemUiOjAsIkZvcmVncm91bmQiOnsiJGlkIjoiNjM3IiwiQ29sb3IiOnsiJGlkIjoiNjM4IiwiQSI6MjU1LCJSIjoyMzcsIkciOjEyNSwiQiI6NDl9fSwiTWF4V2lkdGgiOjIwMC4wLCJNYXhIZWlnaHQiOiJJbmZpbml0eSIsIlNtYXJ0Rm9yZWdyb3VuZElzQWN0aXZlIjpmYWxzZSwiSG9yaXpvbnRhbEFsaWdubWVudCI6MCwiVmVydGljYWxBbGlnbm1lbnQiOjEsIlNtYXJ0Rm9yZWdyb3VuZCI6bnVsbCwiQmFja2dyb3VuZEZpbGxUeXBlIjowLCJNYXJnaW4iOnsiJGlkIjoiNjM5IiwiVG9wIjowLjAsIkxlZnQiOjAuMCwiUmlnaHQiOjAuMCwiQm90dG9tIjowLjB9LCJQYWRkaW5nIjp7IiRpZCI6IjY0MCIsIlRvcCI6MC4wLCJMZWZ0IjowLjAsIlJpZ2h0IjowLjAsIkJvdHRvbSI6MC4wfSwiQmFja2dyb3VuZCI6eyIkaWQiOiI2NDEiLCJDb2xvciI6eyIkaWQiOiI2NDIiLCJBIjoyNTUsIlIiOjIzNywiRyI6MTI1LCJCIjo0OX19LCJJc1Zpc2libGUiOnRydWUsIldpZHRoIjowLjAsIkhlaWdodCI6MC4wLCJCb3JkZXJTdHlsZSI6eyIkaWQiOiI2NDMiLCJMaW5lQ29sb3IiOm51bGwsIkxpbmVXZWlnaHQiOjAuMCwiTGluZVR5cGUiOjAsIlBhcmVudFN0eWxlIjpudWxsfSwiUGFyZW50U3R5bGUiOm51bGx9LCJIb3Jpem9udGFsQ29ubmVjdG9yU3R5bGUiOnsiJGlkIjoiNjQ0IiwiTGluZUNvbG9yIjp7IiRpZCI6IjY0NSIsIiR0eXBlIjoiTkxSRS5Db21tb24uRG9tLlNvbGlkQ29sb3JCcnVzaCwgTkxSRS5Db21tb24iLCJDb2xvciI6eyIkaWQiOiI2NDYiLCJBIjoyNTUsIlIiOjAsIkciOjAsIkIiOjB9fSwiTGluZVdlaWdodCI6MC4wLCJMaW5lVHlwZSI6MCwiUGFyZW50U3R5bGUiOm51bGx9LCJWZXJ0aWNhbENvbm5lY3RvclN0eWxlIjp7IiRpZCI6IjY0NyIsIkxpbmVDb2xvciI6eyIkaWQiOiI2NDgiLCIkdHlwZSI6Ik5MUkUuQ29tbW9uLkRvbS5Tb2xpZENvbG9yQnJ1c2gsIE5MUkUuQ29tbW9uIiwiQ29sb3IiOnsiJGlkIjoiNjQ5IiwiQSI6MjU1LCJSIjowLCJHIjowLCJCIjowfX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MsIklzQmVsb3dUaW1lYmFuZCI6dHJ1ZSwiUGVyY2VudGFnZUNvbXBsZXRlU2hhcGVPcGFjaXR5IjozNSwiU2hhcGVTdHlsZSI6eyIkaWQiOiI2NTAiLCJNYXJnaW4iOnsiJGlkIjoiNjUxIiwiVG9wIjowLjAsIkxlZnQiOjQuMCwiUmlnaHQiOjQuMCwiQm90dG9tIjowLjB9LCJQYWRkaW5nIjp7IiRpZCI6IjY1MiIsIlRvcCI6MC4wLCJMZWZ0IjowLjAsIlJpZ2h0IjowLjAsIkJvdHRvbSI6MC4wfSwiQmFja2dyb3VuZCI6eyIkaWQiOiI2NTMiLCJDb2xvciI6eyIkaWQiOiI2NTQiLCJBIjoyNTUsIlIiOjI1LCJHIjoxMDcsIkIiOjM2fX0sIklzVmlzaWJsZSI6dHJ1ZSwiV2lkdGgiOjAuMCwiSGVpZ2h0IjoxMC4wLCJCb3JkZXJTdHlsZSI6eyIkaWQiOiI2NTUiLCJMaW5lQ29sb3IiOnsiJGlkIjoiNjU2IiwiJHR5cGUiOiJOTFJFLkNvbW1vbi5Eb20uU29saWRDb2xvckJydXNoLCBOTFJFLkNvbW1vbiIsIkNvbG9yIjp7IiRpZCI6IjY1NyIsIkEiOjI1NSwiUiI6MjM0LCJHIjoyMiwiQiI6MzB9fSwiTGluZVdlaWdodCI6MC4wLCJMaW5lVHlwZSI6MCwiUGFyZW50U3R5bGUiOm51bGx9LCJQYXJlbnRTdHlsZSI6bnVsbH0sIlRpdGxlU3R5bGUiOnsiJGlkIjoiNjU4IiwiRm9udFNldHRpbmdzIjp7IiRpZCI6IjY1OSIsIkZvbnRTaXplIjoxMSwiRm9udE5hbWUiOiJDYWxpYnJpIiwiSXNCb2xkIjpmYWxzZSwiSXNJdGFsaWMiOmZhbHNlLCJJc1VuZGVybGluZWQiOmZhbHNlLCJQYXJlbnRTdHlsZSI6bnVsbH0sIkF1dG9TaXplIjowLCJGb3JlZ3JvdW5kIjp7IiRpZCI6IjY2MCIsIkNvbG9yIjp7IiRpZCI6IjY2MS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2NjIiLCJUb3AiOjAuMCwiTGVmdCI6MC4wLCJSaWdodCI6MC4wLCJCb3R0b20iOjAuMH0sIlBhZGRpbmciOnsiJGlkIjoiNjYzIiwiVG9wIjowLjAsIkxlZnQiOjAuMCwiUmlnaHQiOjAuMCwiQm90dG9tIjowLjB9LCJCYWNrZ3JvdW5kIjp7IiRpZCI6IjY2NCIsIkNvbG9yIjp7IiRpZCI6IjY2NSIsIkEiOjAsIlIiOjI1NSwiRyI6MjU1LCJCIjoyNTV9fSwiSXNWaXNpYmxlIjp0cnVlLCJXaWR0aCI6MC4wLCJIZWlnaHQiOjAuMCwiQm9yZGVyU3R5bGUiOnsiJGlkIjoiNjY2IiwiTGluZUNvbG9yIjpudWxsLCJMaW5lV2VpZ2h0IjowLjAsIkxpbmVUeXBlIjowLCJQYXJlbnRTdHlsZSI6bnVsbH0sIlBhcmVudFN0eWxlIjpudWxsfSwiRGF0ZVN0eWxlIjp7IiRpZCI6IjY2NyIsIkZvbnRTZXR0aW5ncyI6eyIkaWQiOiI2NjgiLCJGb250U2l6ZSI6MTAsIkZvbnROYW1lIjoiQ2FsaWJyaSIsIklzQm9sZCI6ZmFsc2UsIklzSXRhbGljIjpmYWxzZSwiSXNVbmRlcmxpbmVkIjpmYWxzZSwiUGFyZW50U3R5bGUiOm51bGx9LCJBdXRvU2l6ZSI6MCwiRm9yZWdyb3VuZCI6eyIkaWQiOiI2NjkiLCJDb2xvciI6eyIkaWQiOiI2NzAiLCJBIjoyNTUsIlIiOjE0LCJHIjo0MCwiQiI6NjV9fSwiTWF4V2lkdGgiOjIwMC4wLCJNYXhIZWlnaHQiOiJJbmZpbml0eSIsIlNtYXJ0Rm9yZWdyb3VuZElzQWN0aXZlIjpmYWxzZSwiSG9yaXpvbnRhbEFsaWdubWVudCI6MiwiVmVydGljYWxBbGlnbm1lbnQiOjEsIlNtYXJ0Rm9yZWdyb3VuZCI6bnVsbCwiQmFja2dyb3VuZEZpbGxUeXBlIjowLCJNYXJnaW4iOnsiJGlkIjoiNjcxIiwiVG9wIjowLjAsIkxlZnQiOjAuMCwiUmlnaHQiOjAuMCwiQm90dG9tIjowLjB9LCJQYWRkaW5nIjp7IiRpZCI6IjY3MiIsIlRvcCI6MC4wLCJMZWZ0IjowLjAsIlJpZ2h0IjowLjAsIkJvdHRvbSI6MC4wfSwiQmFja2dyb3VuZCI6eyIkaWQiOiI2NzMiLCJDb2xvciI6eyIkaWQiOiI2NzQiLCJBIjowLCJSIjoyNTUsIkciOjI1NSwiQiI6MjU1fX0sIklzVmlzaWJsZSI6dHJ1ZSwiV2lkdGgiOjAuMCwiSGVpZ2h0IjowLjAsIkJvcmRlclN0eWxlIjp7IiRpZCI6IjY3NSIsIkxpbmVDb2xvciI6bnVsbCwiTGluZVdlaWdodCI6MC4wLCJMaW5lVHlwZSI6MCwiUGFyZW50U3R5bGUiOm51bGx9LCJQYXJlbnRTdHlsZSI6bnVsbH0sIkRhdGVGb3JtYXQiOnsiJGlkIjoiNjc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Y3NyIsIkZvcm1hdCI6MCwiSXNWaXNpYmxlIjpmYWxzZSwiTGFzdEtub3duVmlzaWJpbGl0eVN0YXRlIjpmYWxzZX0sIklzVmlzaWJsZSI6dHJ1ZSwiUGFyZW50U3R5bGUiOm51bGx9LCJJbmRleCI6NywiU21hcnREdXJhdGlvbkFjdGl2YXRlZCI6ZmFsc2UsIkRhdGVGb3JtYXQiOnsiJHJlZiI6IjY3NiJ9LCJXZWVrTnVtYmVyaW5nIjp7IiRpZCI6IjY3OCIsIkZvcm1hdCI6MCwiSXNWaXNpYmxlIjpmYWxzZSwiTGFzdEtub3duVmlzaWJpbGl0eVN0YXRlIjpmYWxzZX0sIklkIjoiNzkwOGNjMTAtZTcwMS00NWExLTg4Y2EtZGYxMGJlZTE0MDI4IiwiSW1wb3J0SWQiOm51bGwsIlRpdGxlIjoiTW9kZWxlIElBIFByb2ZpbGFnZSIsIk5vdGUiOm51bGwsIkh5cGVybGluayI6eyIkaWQiOiI2NzkiLCJBZGRyZXNzIjoiIiwiU3ViQWRkcmVzcyI6IiJ9LCJJc0NoYW5nZWQiOmZhbHNlLCJJc05ldyI6ZmFsc2V9fV0sIl9taWxlc3RvbmVzIjpbXSwiSWQiOiIwMDAwMDAwMC0wMDAwLTAwMDAtMDAwMC0wMDAwMDAwMDAwMDAiLCJJc1NpbmdsZUl0ZW1Sb3ciOnRydWV9XSwiSW5kZXgiOjAsIklkIjoiNDAwYzY1YWMtYTU3Yi00OWUxLTliYjQtY2RlNTk0ZTNhYmIxIiwiSGVhZGVyVGV4dCI6bnVsbCwiSXNEZWZhdWx0Ijp0cnVlLCJTdHlsZSI6eyIkaWQiOiI2ODAiLCJIZWFkZXJTdHlsZSI6eyIkaWQiOiI2ODEiLCJUZXh0U3R5bGUiOnsiJGlkIjoiNjgyIiwiRm9udFNldHRpbmdzIjp7IiRpZCI6IjY4MyIsIkZvbnRTaXplIjoxMSwiRm9udE5hbWUiOiJDYWxpYnJpIiwiSXNCb2xkIjpmYWxzZSwiSXNJdGFsaWMiOmZhbHNlLCJJc1VuZGVybGluZWQiOmZhbHNlLCJQYXJlbnRTdHlsZSI6bnVsbH0sIkF1dG9TaXplIjoyLCJGb3JlZ3JvdW5kIjp7IiRpZCI6IjY4NCIsIkNvbG9yIjp7IiRpZCI6IjY4NSIsIkEiOjI1NSwiUiI6MCwiRyI6MCwiQiI6MH19LCJNYXhXaWR0aCI6MC4wLCJNYXhIZWlnaHQiOiJJbmZpbml0eSIsIlNtYXJ0Rm9yZWdyb3VuZElzQWN0aXZlIjpmYWxzZSwiSG9yaXpvbnRhbEFsaWdubWVudCI6MCwiVmVydGljYWxBbGlnbm1lbnQiOjAsIlNtYXJ0Rm9yZWdyb3VuZCI6bnVsbCwiQmFja2dyb3VuZEZpbGxUeXBlIjowLCJNYXJnaW4iOnsiJGlkIjoiNjg2IiwiVG9wIjowLjAsIkxlZnQiOjAuMCwiUmlnaHQiOjAuMCwiQm90dG9tIjowLjB9LCJQYWRkaW5nIjp7IiRpZCI6IjY4NyIsIlRvcCI6MC4wLCJMZWZ0IjowLjAsIlJpZ2h0IjowLjAsIkJvdHRvbSI6MC4wfSwiQmFja2dyb3VuZCI6eyIkaWQiOiI2ODgiLCJDb2xvciI6eyIkaWQiOiI2ODkiLCJBIjoyNTUsIlIiOjAsIkciOjAsIkIiOjB9fSwiSXNWaXNpYmxlIjp0cnVlLCJXaWR0aCI6MC4wLCJIZWlnaHQiOjAuMCwiQm9yZGVyU3R5bGUiOm51bGwsIlBhcmVudFN0eWxlIjpudWxsfSwiUmVjdGFuZ2xlU3R5bGUiOnsiJGlkIjoiNjkwIiwiTWFyZ2luIjp7IiRpZCI6IjY5MSIsIlRvcCI6MC4wLCJMZWZ0IjowLjAsIlJpZ2h0IjowLjAsIkJvdHRvbSI6MC4wfSwiUGFkZGluZyI6eyIkaWQiOiI2OTIiLCJUb3AiOjAuMCwiTGVmdCI6MC4wLCJSaWdodCI6MC4wLCJCb3R0b20iOjAuMH0sIkJhY2tncm91bmQiOnsiJGlkIjoiNjkzIiwiQ29sb3IiOnsiJGlkIjoiNjk0IiwiQSI6NjMsIlIiOjI1LCJHIjoxMDcsIkIiOjM2fX0sIklzVmlzaWJsZSI6dHJ1ZSwiV2lkdGgiOjAuMCwiSGVpZ2h0IjowLjAsIkJvcmRlclN0eWxlIjp7IiRpZCI6IjY5NSIsIkxpbmVDb2xvciI6eyIkaWQiOiI2OTYiLCIkdHlwZSI6Ik5MUkUuQ29tbW9uLkRvbS5Tb2xpZENvbG9yQnJ1c2gsIE5MUkUuQ29tbW9uIiwiQ29sb3IiOnsiJGlkIjoiNjk3IiwiQSI6MjU1LCJSIjoyNTUsIkciOjI1NSwiQiI6MjU1fX0sIkxpbmVXZWlnaHQiOjAuMCwiTGluZVR5cGUiOjAsIlBhcmVudFN0eWxlIjpudWxsfSwiUGFyZW50U3R5bGUiOm51bGx9LCJNYXJnaW4iOnsiJGlkIjoiNjk4IiwiVG9wIjowLjAsIkxlZnQiOjAuMCwiUmlnaHQiOjAuMCwiQm90dG9tIjowLjB9LCJQYWRkaW5nIjp7IiRpZCI6IjY5OSIsIlRvcCI6MC4wLCJMZWZ0IjowLjAsIlJpZ2h0IjowLjAsIkJvdHRvbSI6MC4wfSwiQmFja2dyb3VuZCI6bnVsbCwiSXNWaXNpYmxlIjp0cnVlLCJXaWR0aCI6MC4wLCJIZWlnaHQiOjAuMCwiQm9yZGVyU3R5bGUiOm51bGwsIlBhcmVudFN0eWxlIjpudWxsfSwiQmFja2dyb3VuZFN0eWxlIjp7IiRpZCI6IjcwMCIsIk1hcmdpbiI6eyIkaWQiOiI3MDEiLCJUb3AiOjAuMCwiTGVmdCI6MC4wLCJSaWdodCI6MC4wLCJCb3R0b20iOjAuMH0sIlBhZGRpbmciOnsiJGlkIjoiNzAyIiwiVG9wIjowLjAsIkxlZnQiOjAuMCwiUmlnaHQiOjAuMCwiQm90dG9tIjowLjB9LCJCYWNrZ3JvdW5kIjp7IiRpZCI6IjcwMyIsIkNvbG9yIjp7IiRpZCI6IjcwNCIsIkEiOjUxLCJSIjoyMDAsIkciOjIwMCwiQiI6MjAwfX0sIklzVmlzaWJsZSI6dHJ1ZSwiV2lkdGgiOjAuMCwiSGVpZ2h0IjowLjAsIkJvcmRlclN0eWxlIjp7IiRpZCI6IjcwNSIsIkxpbmVDb2xvciI6eyIkaWQiOiI3MDYiLCIkdHlwZSI6Ik5MUkUuQ29tbW9uLkRvbS5Tb2xpZENvbG9yQnJ1c2gsIE5MUkUuQ29tbW9uIiwiQ29sb3IiOnsiJGlkIjoiNzA3IiwiQSI6MjU1LCJSIjoyMzQsIkciOjIyLCJCIjozMH19LCJMaW5lV2VpZ2h0IjowLjAsIkxpbmVUeXBlIjowLCJQYXJlbnRTdHlsZSI6bnVsbH0sIlBhcmVudFN0eWxlIjpudWxsfSwiTWFyZ2luIjp7IiRpZCI6IjcwOCIsIlRvcCI6MC4wLCJMZWZ0IjowLjAsIlJpZ2h0IjowLjAsIkJvdHRvbSI6MC4wfSwiUGFkZGluZyI6eyIkaWQiOiI3MDkiLCJUb3AiOjAuMCwiTGVmdCI6MC4wLCJSaWdodCI6MC4wLCJCb3R0b20iOjAuMH0sIklzVmlzaWJsZSI6dHJ1ZSwiV2lkdGgiOjAuMCwiSGVpZ2h0IjowLjAsIkJvcmRlclN0eWxlIjp7IiRpZCI6IjcxMCIsIkxpbmVDb2xvciI6bnVsbCwiTGluZVdlaWdodCI6MC4wLCJMaW5lVHlwZSI6MCwiUGFyZW50U3R5bGUiOm51bGx9LCJQYXJlbnRTdHlsZSI6bnVsbH19XSwiSWQiOiJlZWQyMGZlNy1mZDJlLTQ1NmMtOGI5Yi00MDVhYzg3ZWQyOWEiLCJJbmRleCI6MSwiSGVhZGVyVGV4dCI6IlJlY2hlcmNoZSIsIlN0eWxlIjp7IiRpZCI6IjcxMSIsIlN0eWxlSWQiOiJiMjRmODA0NS1mNjliLTRhNDMtODI5Zi1hNTY1MDNmZGNkNjkiLCJIZWFkZXJTdHlsZSI6eyIkaWQiOiI3MTIiLCJUZXh0SXNWZXJ0aWNhbCI6ZmFsc2UsIlRleHRTdHlsZSI6eyIkaWQiOiI3MTMiLCJGb250U2V0dGluZ3MiOnsiJGlkIjoiNzE0IiwiRm9udFNpemUiOjExLCJGb250TmFtZSI6IkNhbGlicmkiLCJJc0JvbGQiOmZhbHNlLCJJc0l0YWxpYyI6ZmFsc2UsIklzVW5kZXJsaW5lZCI6ZmFsc2UsIlBhcmVudFN0eWxlIjpudWxsfSwiQXV0b1NpemUiOjIsIkZvcmVncm91bmQiOnsiJGlkIjoiNzE1IiwiQ29sb3IiOnsiJGlkIjoiNzE2IiwiQSI6MjU1LCJSIjoyNTUsIkciOjI1NSwiQiI6MjU1fX0sIk1heFdpZHRoIjo3MS4wLCJNYXhIZWlnaHQiOiJJbmZpbml0eSIsIlNtYXJ0Rm9yZWdyb3VuZElzQWN0aXZlIjpmYWxzZSwiSG9yaXpvbnRhbEFsaWdubWVudCI6MCwiVmVydGljYWxBbGlnbm1lbnQiOjAsIlNtYXJ0Rm9yZWdyb3VuZCI6bnVsbCwiQmFja2dyb3VuZEZpbGxUeXBlIjowLCJNYXJnaW4iOnsiJGlkIjoiNzE3IiwiVG9wIjowLjAsIkxlZnQiOjAuMCwiUmlnaHQiOjAuMCwiQm90dG9tIjowLjB9LCJQYWRkaW5nIjp7IiRpZCI6IjcxOCIsIlRvcCI6MC4wLCJMZWZ0IjowLjAsIlJpZ2h0IjowLjAsIkJvdHRvbSI6MC4wfSwiQmFja2dyb3VuZCI6eyIkaWQiOiI3MTkiLCJDb2xvciI6eyIkaWQiOiI3MjAiLCJBIjoyNTUsIlIiOjI1NSwiRyI6MjU1LCJCIjoyNTV9fSwiSXNWaXNpYmxlIjp0cnVlLCJXaWR0aCI6MC4wLCJIZWlnaHQiOjAuMCwiQm9yZGVyU3R5bGUiOm51bGwsIlBhcmVudFN0eWxlIjpudWxsfSwiUmVjdGFuZ2xlU3R5bGUiOnsiJGlkIjoiNzIxIiwiTWFyZ2luIjp7IiRpZCI6IjcyMiIsIlRvcCI6MC4wLCJMZWZ0IjowLjAsIlJpZ2h0IjowLjAsIkJvdHRvbSI6MC4wfSwiUGFkZGluZyI6eyIkaWQiOiI3MjMiLCJUb3AiOjAuMCwiTGVmdCI6MC4wLCJSaWdodCI6MC4wLCJCb3R0b20iOjAuMH0sIkJhY2tncm91bmQiOnsiJGlkIjoiNzI0IiwiQ29sb3IiOnsiJGlkIjoiNzI1IiwiQSI6MjU1LCJSIjoyNSwiRyI6MTA3LCJCIjozNn19LCJJc1Zpc2libGUiOnRydWUsIldpZHRoIjowLjAsIkhlaWdodCI6MC4wLCJCb3JkZXJTdHlsZSI6eyIkaWQiOiI3MjYiLCJMaW5lQ29sb3IiOnsiJGlkIjoiNzI3IiwiJHR5cGUiOiJOTFJFLkNvbW1vbi5Eb20uU29saWRDb2xvckJydXNoLCBOTFJFLkNvbW1vbiIsIkNvbG9yIjp7IiRpZCI6IjcyOCIsIkEiOjI1NSwiUiI6MjU1LCJHIjoyNTUsIkIiOjI1NX19LCJMaW5lV2VpZ2h0IjowLjAsIkxpbmVUeXBlIjowLCJQYXJlbnRTdHlsZSI6bnVsbH0sIlBhcmVudFN0eWxlIjpudWxsfSwiTWFyZ2luIjp7IiRpZCI6IjcyOSIsIlRvcCI6MC4wLCJMZWZ0IjowLjAsIlJpZ2h0IjowLjAsIkJvdHRvbSI6MC4wfSwiUGFkZGluZyI6eyIkaWQiOiI3MzAiLCJUb3AiOjAuMCwiTGVmdCI6MC4wLCJSaWdodCI6MC4wLCJCb3R0b20iOjAuMH0sIkJhY2tncm91bmQiOm51bGwsIklzVmlzaWJsZSI6dHJ1ZSwiV2lkdGgiOjAuMCwiSGVpZ2h0IjowLjAsIkJvcmRlclN0eWxlIjpudWxsLCJQYXJlbnRTdHlsZSI6bnVsbH0sIkJhY2tncm91bmRTdHlsZSI6eyIkaWQiOiI3MzEiLCJNYXJnaW4iOnsiJGlkIjoiNzMyIiwiVG9wIjowLjAsIkxlZnQiOjAuMCwiUmlnaHQiOjAuMCwiQm90dG9tIjowLjB9LCJQYWRkaW5nIjp7IiRpZCI6IjczMyIsIlRvcCI6MC4wLCJMZWZ0IjowLjAsIlJpZ2h0IjowLjAsIkJvdHRvbSI6MC4wfSwiQmFja2dyb3VuZCI6eyIkaWQiOiI3MzQiLCJDb2xvciI6eyIkaWQiOiI3MzUiLCJBIjo1MSwiUiI6MjAwLCJHIjoyMDAsIkIiOjIwMH19LCJJc1Zpc2libGUiOnRydWUsIldpZHRoIjowLjAsIkhlaWdodCI6MC4wLCJCb3JkZXJTdHlsZSI6eyIkaWQiOiI3MzYiLCJMaW5lQ29sb3IiOnsiJGlkIjoiNzM3IiwiJHR5cGUiOiJOTFJFLkNvbW1vbi5Eb20uU29saWRDb2xvckJydXNoLCBOTFJFLkNvbW1vbiIsIkNvbG9yIjp7IiRpZCI6IjczOCIsIkEiOjI1NSwiUiI6MjM0LCJHIjoyMiwiQiI6MzB9fSwiTGluZVdlaWdodCI6MC4wLCJMaW5lVHlwZSI6MCwiUGFyZW50U3R5bGUiOm51bGx9LCJQYXJlbnRTdHlsZSI6bnVsbH0sIklzQWJvdmVUaW1lYmFuZCI6ZmFsc2UsIlNwYWNpbmciOjMsIkRlZmF1bHRTd2ltbGFuZVRhc2tTdHlsZSI6eyIkaWQiOiI3MzkiLCIkdHlwZSI6Ik5MUkUuQ29tbW9uLkRvbS5TdHlsZXMuRXhwbGljaXRTZXRhYmxlVGFza1N0eWxlLCBOTFJFLkNvbW1vbiIsIlNoYXBlIjoxLCJTaGFwZVRoaWNrbmVzcyI6MCwiRHVyYXRpb25Gb3JtYXQiOjAsIkluY2x1ZGVOb25Xb3JraW5nRGF5c0luRHVyYXRpb24iOmZhbHNlLCJQZXJjZW50YWdlQ29tcGxldGVTdHlsZSI6eyIkaWQiOiI3NDAiLCJGb250U2V0dGluZ3MiOnsiJGlkIjoiNzQxIiwiRm9udFNpemUiOjEwLCJGb250TmFtZSI6IkNhbGlicmkiLCJJc0JvbGQiOmZhbHNlLCJJc0l0YWxpYyI6ZmFsc2UsIklzVW5kZXJsaW5lZCI6ZmFsc2UsIlBhcmVudFN0eWxlIjpudWxsfSwiQXV0b1NpemUiOjAsIkZvcmVncm91bmQiOnsiJGlkIjoiNzQyIiwiQ29sb3IiOnsiJGlkIjoiNzQz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c0NCIsIlRvcCI6MC4wLCJMZWZ0IjowLjAsIlJpZ2h0IjowLjAsIkJvdHRvbSI6MC4wfSwiUGFkZGluZyI6eyIkaWQiOiI3NDUiLCJUb3AiOjAuMCwiTGVmdCI6MC4wLCJSaWdodCI6MC4wLCJCb3R0b20iOjAuMH0sIkJhY2tncm91bmQiOnsiJGlkIjoiNzQ2IiwiQ29sb3IiOnsiJGlkIjoiNzQ3IiwiQSI6ODksIlIiOjAsIkciOjAsIkIiOjB9fSwiSXNWaXNpYmxlIjp0cnVlLCJXaWR0aCI6MC4wLCJIZWlnaHQiOjAuMCwiQm9yZGVyU3R5bGUiOnsiJGlkIjoiNzQ4IiwiTGluZUNvbG9yIjpudWxsLCJMaW5lV2VpZ2h0IjowLjAsIkxpbmVUeXBlIjowLCJQYXJlbnRTdHlsZSI6bnVsbH0sIlBhcmVudFN0eWxlIjpudWxsfSwiRHVyYXRpb25TdHlsZSI6eyIkaWQiOiI3NDkiLCJGb250U2V0dGluZ3MiOnsiJGlkIjoiNzUwIiwiRm9udFNpemUiOjEwLCJGb250TmFtZSI6IkNhbGlicmkiLCJJc0JvbGQiOmZhbHNlLCJJc0l0YWxpYyI6ZmFsc2UsIklzVW5kZXJsaW5lZCI6ZmFsc2UsIlBhcmVudFN0eWxlIjpudWxsfSwiQXV0b1NpemUiOjAsIkZvcmVncm91bmQiOnsiJGlkIjoiNzUxIiwiQ29sb3IiOnsiJGlkIjoiNzUyIiwiQSI6MjU1LCJSIjoyMzcsIkciOjEyNSwiQiI6NDl9fSwiTWF4V2lkdGgiOjIwMC4wLCJNYXhIZWlnaHQiOiJJbmZpbml0eSIsIlNtYXJ0Rm9yZWdyb3VuZElzQWN0aXZlIjpmYWxzZSwiSG9yaXpvbnRhbEFsaWdubWVudCI6MCwiVmVydGljYWxBbGlnbm1lbnQiOjEsIlNtYXJ0Rm9yZWdyb3VuZCI6bnVsbCwiQmFja2dyb3VuZEZpbGxUeXBlIjowLCJNYXJnaW4iOnsiJGlkIjoiNzUzIiwiVG9wIjowLjAsIkxlZnQiOjAuMCwiUmlnaHQiOjAuMCwiQm90dG9tIjowLjB9LCJQYWRkaW5nIjp7IiRpZCI6Ijc1NCIsIlRvcCI6MC4wLCJMZWZ0IjowLjAsIlJpZ2h0IjowLjAsIkJvdHRvbSI6MC4wfSwiQmFja2dyb3VuZCI6eyIkaWQiOiI3NTUiLCJDb2xvciI6eyIkaWQiOiI3NTYiLCJBIjoyNTUsIlIiOjIzNywiRyI6MTI1LCJCIjo0OX19LCJJc1Zpc2libGUiOnRydWUsIldpZHRoIjowLjAsIkhlaWdodCI6MC4wLCJCb3JkZXJTdHlsZSI6eyIkaWQiOiI3NTciLCJMaW5lQ29sb3IiOm51bGwsIkxpbmVXZWlnaHQiOjAuMCwiTGluZVR5cGUiOjAsIlBhcmVudFN0eWxlIjpudWxsfSwiUGFyZW50U3R5bGUiOm51bGx9LCJIb3Jpem9udGFsQ29ubmVjdG9yU3R5bGUiOnsiJGlkIjoiNzU4IiwiTGluZUNvbG9yIjp7IiRpZCI6Ijc1OSIsIiR0eXBlIjoiTkxSRS5Db21tb24uRG9tLlNvbGlkQ29sb3JCcnVzaCwgTkxSRS5Db21tb24iLCJDb2xvciI6eyIkaWQiOiI3NjAiLCJBIjoyNTUsIlIiOjAsIkciOjAsIkIiOjB9fSwiTGluZVdlaWdodCI6MC4wLCJMaW5lVHlwZSI6MCwiUGFyZW50U3R5bGUiOm51bGx9LCJWZXJ0aWNhbENvbm5lY3RvclN0eWxlIjp7IiRpZCI6Ijc2MSIsIkxpbmVDb2xvciI6eyIkaWQiOiI3NjIiLCIkdHlwZSI6Ik5MUkUuQ29tbW9uLkRvbS5Tb2xpZENvbG9yQnJ1c2gsIE5MUkUuQ29tbW9uIiwiQ29sb3IiOnsiJGlkIjoiNzYzIiwiQSI6MjU1LCJSIjowLCJHIjowLCJCIjowfX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MsIklzQmVsb3dUaW1lYmFuZCI6ZmFsc2UsIlBlcmNlbnRhZ2VDb21wbGV0ZVNoYXBlT3BhY2l0eSI6MzUsIlNoYXBlU3R5bGUiOnsiJGlkIjoiNzY0IiwiTWFyZ2luIjp7IiRpZCI6Ijc2NSIsIlRvcCI6MC4wLCJMZWZ0Ijo0LjAsIlJpZ2h0Ijo0LjAsIkJvdHRvbSI6MC4wfSwiUGFkZGluZyI6eyIkaWQiOiI3NjYiLCJUb3AiOjAuMCwiTGVmdCI6MC4wLCJSaWdodCI6MC4wLCJCb3R0b20iOjAuMH0sIkJhY2tncm91bmQiOnsiJGlkIjoiNzY3IiwiQ29sb3IiOnsiJGlkIjoiNzY4IiwiQSI6MjU1LCJSIjoyNSwiRyI6MTA3LCJCIjozNn19LCJJc1Zpc2libGUiOnRydWUsIldpZHRoIjowLjAsIkhlaWdodCI6MTAuMCwiQm9yZGVyU3R5bGUiOnsiJGlkIjoiNzY5IiwiTGluZUNvbG9yIjp7IiRpZCI6Ijc3MCIsIiR0eXBlIjoiTkxSRS5Db21tb24uRG9tLlNvbGlkQ29sb3JCcnVzaCwgTkxSRS5Db21tb24iLCJDb2xvciI6eyIkaWQiOiI3NzEiLCJBIjoyNTUsIlIiOjIzNCwiRyI6MjIsIkIiOjMwfX0sIkxpbmVXZWlnaHQiOjAuMCwiTGluZVR5cGUiOjAsIlBhcmVudFN0eWxlIjpudWxsfSwiUGFyZW50U3R5bGUiOm51bGx9LCJUaXRsZVN0eWxlIjp7IiRpZCI6Ijc3MiIsIkZvbnRTZXR0aW5ncyI6eyIkaWQiOiI3NzMiLCJGb250U2l6ZSI6MTEsIkZvbnROYW1lIjoiQ2FsaWJyaSIsIklzQm9sZCI6ZmFsc2UsIklzSXRhbGljIjpmYWxzZSwiSXNVbmRlcmxpbmVkIjpmYWxzZSwiUGFyZW50U3R5bGUiOm51bGx9LCJBdXRvU2l6ZSI6MCwiRm9yZWdyb3VuZCI6eyIkaWQiOiI3NzQiLCJDb2xvciI6eyIkaWQiOiI3NzU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Nzc2IiwiVG9wIjowLjAsIkxlZnQiOjAuMCwiUmlnaHQiOjAuMCwiQm90dG9tIjowLjB9LCJQYWRkaW5nIjp7IiRpZCI6Ijc3NyIsIlRvcCI6MC4wLCJMZWZ0IjowLjAsIlJpZ2h0IjowLjAsIkJvdHRvbSI6MC4wfSwiQmFja2dyb3VuZCI6eyIkaWQiOiI3NzgiLCJDb2xvciI6eyIkaWQiOiI3NzkiLCJBIjoyNTUsIlIiOjAsIkciOjAsIkIiOjB9fSwiSXNWaXNpYmxlIjp0cnVlLCJXaWR0aCI6MC4wLCJIZWlnaHQiOjAuMCwiQm9yZGVyU3R5bGUiOnsiJGlkIjoiNzgwIiwiTGluZUNvbG9yIjpudWxsLCJMaW5lV2VpZ2h0IjowLjAsIkxpbmVUeXBlIjowLCJQYXJlbnRTdHlsZSI6bnVsbH0sIlBhcmVudFN0eWxlIjpudWxsfSwiRGF0ZVN0eWxlIjp7IiRpZCI6Ijc4MSIsIkZvbnRTZXR0aW5ncyI6eyIkaWQiOiI3ODIiLCJGb250U2l6ZSI6MTAsIkZvbnROYW1lIjoiQ2FsaWJyaSIsIklzQm9sZCI6ZmFsc2UsIklzSXRhbGljIjpmYWxzZSwiSXNVbmRlcmxpbmVkIjpmYWxzZSwiUGFyZW50U3R5bGUiOm51bGx9LCJBdXRvU2l6ZSI6MCwiRm9yZWdyb3VuZCI6eyIkaWQiOiI3ODMiLCJDb2xvciI6eyIkaWQiOiI3ODQiLCJBIjoyNTUsIlIiOjE0LCJHIjo0MCwiQiI6NjV9fSwiTWF4V2lkdGgiOjIwMC4wLCJNYXhIZWlnaHQiOiJJbmZpbml0eSIsIlNtYXJ0Rm9yZWdyb3VuZElzQWN0aXZlIjpmYWxzZSwiSG9yaXpvbnRhbEFsaWdubWVudCI6MiwiVmVydGljYWxBbGlnbm1lbnQiOjEsIlNtYXJ0Rm9yZWdyb3VuZCI6bnVsbCwiQmFja2dyb3VuZEZpbGxUeXBlIjowLCJNYXJnaW4iOnsiJGlkIjoiNzg1IiwiVG9wIjowLjAsIkxlZnQiOjAuMCwiUmlnaHQiOjAuMCwiQm90dG9tIjowLjB9LCJQYWRkaW5nIjp7IiRpZCI6Ijc4NiIsIlRvcCI6MC4wLCJMZWZ0IjowLjAsIlJpZ2h0IjowLjAsIkJvdHRvbSI6MC4wfSwiQmFja2dyb3VuZCI6eyIkaWQiOiI3ODciLCJDb2xvciI6eyIkaWQiOiI3ODgiLCJBIjoyNTUsIlIiOjE0LCJHIjo0MCwiQiI6NjV9fSwiSXNWaXNpYmxlIjp0cnVlLCJXaWR0aCI6MC4wLCJIZWlnaHQiOjAuMCwiQm9yZGVyU3R5bGUiOnsiJGlkIjoiNzg5IiwiTGluZUNvbG9yIjpudWxsLCJMaW5lV2VpZ2h0IjowLjAsIkxpbmVUeXBlIjowLCJQYXJlbnRTdHlsZSI6bnVsbH0sIlBhcmVudFN0eWxlIjpudWxsfSwiRGF0ZUZvcm1hdCI6eyIkaWQiOiI3OTA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zkxIiwiRm9ybWF0IjowLCJJc1Zpc2libGUiOmZhbHNlLCJMYXN0S25vd25WaXNpYmlsaXR5U3RhdGUiOmZhbHNlfSwiSXNWaXNpYmxlIjp0cnVlLCJQYXJlbnRTdHlsZSI6bnVsbCwiX2V4cGxpY2l0bHlTZXQiOnsiJGlkIjoiNzkyIiwiU2hhcGVTdHlsZSI6ZmFsc2UsIlRpdGxlU3R5bGUiOmZhbHNlLCJEYXRlU3R5bGUiOmZhbHNlLCJIb3Jpem9udGFsQ29ubmVjdG9yU3R5bGUiOmZhbHNlLCJWZXJ0aWNhbENvbm5lY3RvclN0eWxlIjpmYWxzZSwiUGVyY2VudGFnZUNvbXBsZXRlU2hhcGVPcGFjaXR5IjpmYWxzZSwiRGF0ZUZvcm1hdCI6ZmFsc2UsIklzVmlzaWJsZSI6ZmFsc2UsIlNoYXBlIjpmYWxzZSwiU2hhcGVUaGlja25lc3MiOmZhbHNlLCJNYXJnaW4iOmZhbHNlLCJTdGFydERhdGVQb3NpdGlvbiI6ZmFsc2UsIkVuZERhdGVQb3NpdGlvbiI6ZmFsc2UsIlRpdGxlUG9zaXRpb24iOmZhbHNlLCJEdXJhdGlvblBvc2l0aW9uIjpmYWxzZSwiUGVyY2VudGFnZUNvbXBsZXRlZFBvc2l0aW9uIjpmYWxzZSwiU3BhY2luZyI6ZmFsc2UsIklzQmVsb3dUaW1lYmFuZCI6ZmFsc2UsIkR1cmF0aW9uRm9ybWF0IjpmYWxzZSwiV2Vla051bWJlcmluZyI6ZmFsc2V9fSwiRGVmYXVsdFN3aW1sYW5lTW90U3R5bGUiOnsiJGlkIjoiNzkzIiwiU2hhcGUiOjEsIkNvbm5lY3Rvck1hcmdpbiI6eyIkaWQiOiI3OTQiLCJUb3AiOjAuMCwiTGVmdCI6Mi4wLCJSaWdodCI6Mi4wLCJCb3R0b20iOjAuMH0sIkNvbm5lY3RvclN0eWxlIjp7IiRpZCI6Ijc5NSIsIkxpbmVDb2xvciI6eyIkaWQiOiI3OTYiLCIkdHlwZSI6Ik5MUkUuQ29tbW9uLkRvbS5Tb2xpZENvbG9yQnJ1c2gsIE5MUkUuQ29tbW9uIiwiQ29sb3IiOnsiJGlkIjoiNzk3IiwiQSI6MTI3LCJSIjoxMywiRyI6NTMsIkIiOjE4fX0sIkxpbmVXZWlnaHQiOjEuMCwiTGluZVR5cGUiOjAsIlBhcmVudFN0eWxlIjpudWxsfSwiSXNCZWxvd1RpbWViYW5kIjpmYWxzZSwiUG9zaXRpb25PblRhc2siOjEsIkhpZGVEYXRlIjpmYWxzZSwiU2hhcGVTaXplIjowLCJTcGFjaW5nIjowLjAsIlBhZGRpbmciOnsiJGlkIjoiNzk4IiwiVG9wIjo1LjAsIkxlZnQiOjMuMCwiUmlnaHQiOjAuMCwiQm90dG9tIjoyLjB9LCJTaGFwZVN0eWxlIjp7IiRpZCI6Ijc5OSIsIk1hcmdpbiI6eyIkaWQiOiI4MDAiLCJUb3AiOjAuMCwiTGVmdCI6MC4wLCJSaWdodCI6MC4wLCJCb3R0b20iOjAuMH0sIlBhZGRpbmciOnsiJGlkIjoiODAxIiwiVG9wIjowLjAsIkxlZnQiOjAuMCwiUmlnaHQiOjAuMCwiQm90dG9tIjowLjB9LCJCYWNrZ3JvdW5kIjp7IiRpZCI6IjgwMiIsIkNvbG9yIjp7IiRpZCI6IjgwMyIsIkEiOjI1NSwiUiI6MTMsIkciOjUzLCJCIjoxOH19LCJJc1Zpc2libGUiOnRydWUsIldpZHRoIjoxMi4wLCJIZWlnaHQiOjE0LjAsIkJvcmRlclN0eWxlIjp7IiRpZCI6IjgwNCIsIkxpbmVDb2xvciI6eyIkaWQiOiI4MDUiLCIkdHlwZSI6Ik5MUkUuQ29tbW9uLkRvbS5Tb2xpZENvbG9yQnJ1c2gsIE5MUkUuQ29tbW9uIiwiQ29sb3IiOnsiJGlkIjoiODA2IiwiQSI6MjU1LCJSIjoyNTUsIkciOjI1NSwiQiI6MjU1fX0sIkxpbmVXZWlnaHQiOjAuMCwiTGluZVR5cGUiOjAsIlBhcmVudFN0eWxlIjpudWxsfSwiUGFyZW50U3R5bGUiOm51bGx9LCJUaXRsZVN0eWxlIjp7IiRpZCI6IjgwNyIsIkZvbnRTZXR0aW5ncyI6eyIkaWQiOiI4MDgiLCJGb250U2l6ZSI6MTEsIkZvbnROYW1lIjoiQ2FsaWJyaSIsIklzQm9sZCI6ZmFsc2UsIklzSXRhbGljIjpmYWxzZSwiSXNVbmRlcmxpbmVkIjpmYWxzZSwiUGFyZW50U3R5bGUiOm51bGx9LCJBdXRvU2l6ZSI6MCwiRm9yZWdyb3VuZCI6eyIkaWQiOiI4MDkiLCJDb2xvciI6eyIkaWQiOiI4MTAiLCJBIjoyNTUsIlIiOjAsIkciOjAsIkIiOjB9fSwiTWF4V2lkdGgiOjIwMC4wLCJNYXhIZWlnaHQiOiJJbmZpbml0eSIsIlNtYXJ0Rm9yZWdyb3VuZElzQWN0aXZlIjpmYWxzZSwiSG9yaXpvbnRhbEFsaWdubWVudCI6MSwiVmVydGljYWxBbGlnbm1lbnQiOjEsIlNtYXJ0Rm9yZWdyb3VuZCI6bnVsbCwiQmFja2dyb3VuZEZpbGxUeXBlIjowLCJNYXJnaW4iOnsiJGlkIjoiODExIiwiVG9wIjowLjAsIkxlZnQiOjAuMCwiUmlnaHQiOjAuMCwiQm90dG9tIjowLjB9LCJQYWRkaW5nIjp7IiRpZCI6IjgxMiIsIlRvcCI6MC4wLCJMZWZ0IjowLjAsIlJpZ2h0IjowLjAsIkJvdHRvbSI6MC4wfSwiQmFja2dyb3VuZCI6eyIkaWQiOiI4MTMiLCJDb2xvciI6eyIkaWQiOiI4MTQiLCJBIjoyNTUsIlIiOjAsIkciOjAsIkIiOjB9fSwiSXNWaXNpYmxlIjp0cnVlLCJXaWR0aCI6MC4wLCJIZWlnaHQiOjAuMCwiQm9yZGVyU3R5bGUiOnsiJGlkIjoiODE1IiwiTGluZUNvbG9yIjpudWxsLCJMaW5lV2VpZ2h0IjowLjAsIkxpbmVUeXBlIjowLCJQYXJlbnRTdHlsZSI6bnVsbH0sIlBhcmVudFN0eWxlIjpudWxsfSwiRGF0ZVN0eWxlIjp7IiRpZCI6IjgxNiIsIkZvbnRTZXR0aW5ncyI6eyIkaWQiOiI4MTciLCJGb250U2l6ZSI6MTAsIkZvbnROYW1lIjoiQ2FsaWJyaSIsIklzQm9sZCI6ZmFsc2UsIklzSXRhbGljIjpmYWxzZSwiSXNVbmRlcmxpbmVkIjpmYWxzZSwiUGFyZW50U3R5bGUiOm51bGx9LCJBdXRvU2l6ZSI6MCwiRm9yZWdyb3VuZCI6eyIkaWQiOiI4MTgiLCJDb2xvciI6eyIkaWQiOiI4MTkiLCJBIjoyNTUsIlIiOjE0LCJHIjo0MCwiQiI6NjV9fSwiTWF4V2lkdGgiOjIwMC4wLCJNYXhIZWlnaHQiOiJJbmZpbml0eSIsIlNtYXJ0Rm9yZWdyb3VuZElzQWN0aXZlIjpmYWxzZSwiSG9yaXpvbnRhbEFsaWdubWVudCI6MSwiVmVydGljYWxBbGlnbm1lbnQiOjEsIlNtYXJ0Rm9yZWdyb3VuZCI6bnVsbCwiQmFja2dyb3VuZEZpbGxUeXBlIjowLCJNYXJnaW4iOnsiJGlkIjoiODIwIiwiVG9wIjowLjAsIkxlZnQiOjAuMCwiUmlnaHQiOjAuMCwiQm90dG9tIjowLjB9LCJQYWRkaW5nIjp7IiRpZCI6IjgyMSIsIlRvcCI6MC4wLCJMZWZ0IjowLjAsIlJpZ2h0IjowLjAsIkJvdHRvbSI6MC4wfSwiQmFja2dyb3VuZCI6eyIkaWQiOiI4MjIiLCJDb2xvciI6eyIkaWQiOiI4MjMiLCJBIjoyNTUsIlIiOjE0LCJHIjo0MCwiQiI6NjV9fSwiSXNWaXNpYmxlIjp0cnVlLCJXaWR0aCI6MC4wLCJIZWlnaHQiOjAuMCwiQm9yZGVyU3R5bGUiOnsiJGlkIjoiODI0IiwiTGluZUNvbG9yIjpudWxsLCJMaW5lV2VpZ2h0IjowLjAsIkxpbmVUeXBlIjowLCJQYXJlbnRTdHlsZSI6bnVsbH0sIlBhcmVudFN0eWxlIjpudWxsfSwiRGF0ZUZvcm1hdCI6eyIkaWQiOiI4MjU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DI2IiwiRm9ybWF0IjowLCJJc1Zpc2libGUiOmZhbHNlLCJMYXN0S25vd25WaXNpYmlsaXR5U3RhdGUiOmZhbHNlfSwiSXNWaXNpYmxlIjpmYWxzZSwiUGFyZW50U3R5bGUiOm51bGx9LCJEZWZhdWx0U3dpbWxhbmVNaWxlc3RvbmVTdHlsZSI6eyIkaWQiOiI4MjciLCJUaXRsZVBvc2l0aW9uIjoiTGVmdCIsIkRhdGVQb3NpdGlvbiI6IlJpZ2h0IiwiU2hhcGVUeXBlIjoxLCJTaGFwZVNpemUiOjAsIlNwYWNpbmciOjUsIlNoYXBlU3R5bGUiOnsiJGlkIjoiODI4IiwiTWFyZ2luIjp7IiRpZCI6IjgyOSIsIlRvcCI6MC4wLCJMZWZ0IjowLjAsIlJpZ2h0IjowLjAsIkJvdHRvbSI6MC4wfSwiUGFkZGluZyI6eyIkaWQiOiI4MzAiLCJUb3AiOjAuMCwiTGVmdCI6MC4wLCJSaWdodCI6MC4wLCJCb3R0b20iOjAuMH0sIkJhY2tncm91bmQiOnsiJGlkIjoiODMxIiwiQ29sb3IiOnsiJGlkIjoiODMyIiwiQSI6MjU1LCJSIjoyNSwiRyI6MTA3LCJCIjozNn19LCJJc1Zpc2libGUiOnRydWUsIldpZHRoIjoxMi4wLCJIZWlnaHQiOjE0LjAsIkJvcmRlclN0eWxlIjp7IiRpZCI6IjgzMyIsIkxpbmVDb2xvciI6eyIkaWQiOiI4MzQiLCIkdHlwZSI6Ik5MUkUuQ29tbW9uLkRvbS5Tb2xpZENvbG9yQnJ1c2gsIE5MUkUuQ29tbW9uIiwiQ29sb3IiOnsiJGlkIjoiODM1IiwiQSI6MjU1LCJSIjoyMzQsIkciOjIyLCJCIjozMH19LCJMaW5lV2VpZ2h0IjowLjAsIkxpbmVUeXBlIjowLCJQYXJlbnRTdHlsZSI6bnVsbH0sIlBhcmVudFN0eWxlIjpudWxsfSwiVGl0bGVTdHlsZSI6eyIkaWQiOiI4MzYiLCJGb250U2V0dGluZ3MiOnsiJGlkIjoiODM3IiwiRm9udFNpemUiOjExLCJGb250TmFtZSI6IkNhbGlicmkiLCJJc0JvbGQiOmZhbHNlLCJJc0l0YWxpYyI6ZmFsc2UsIklzVW5kZXJsaW5lZCI6ZmFsc2UsIlBhcmVudFN0eWxlIjpudWxsfSwiQXV0b1NpemUiOjAsIkZvcmVncm91bmQiOnsiJGlkIjoiODM4IiwiQ29sb3IiOnsiJGlkIjoiODM5IiwiQSI6MjU1LCJSIjowLCJHIjowLCJCIjowfX0sIk1heFdpZHRoIjoyMDAuMCwiTWF4SGVpZ2h0IjoiSW5maW5pdHkiLCJTbWFydEZvcmVncm91bmRJc0FjdGl2ZSI6ZmFsc2UsIkhvcml6b250YWxBbGlnbm1lbnQiOjIsIlZlcnRpY2FsQWxpZ25tZW50IjoxLCJTbWFydEZvcmVncm91bmQiOm51bGwsIkJhY2tncm91bmRGaWxsVHlwZSI6MCwiTWFyZ2luIjp7IiRpZCI6Ijg0MCIsIlRvcCI6MC4wLCJMZWZ0IjowLjAsIlJpZ2h0IjowLjAsIkJvdHRvbSI6MC4wfSwiUGFkZGluZyI6eyIkaWQiOiI4NDEiLCJUb3AiOjAuMCwiTGVmdCI6MC4wLCJSaWdodCI6MC4wLCJCb3R0b20iOjAuMH0sIkJhY2tncm91bmQiOnsiJGlkIjoiODQyIiwiQ29sb3IiOnsiJGlkIjoiODQzIiwiQSI6MjU1LCJSIjowLCJHIjowLCJCIjowfX0sIklzVmlzaWJsZSI6dHJ1ZSwiV2lkdGgiOjAuMCwiSGVpZ2h0IjowLjAsIkJvcmRlclN0eWxlIjp7IiRpZCI6Ijg0NCIsIkxpbmVDb2xvciI6bnVsbCwiTGluZVdlaWdodCI6MC4wLCJMaW5lVHlwZSI6MCwiUGFyZW50U3R5bGUiOm51bGx9LCJQYXJlbnRTdHlsZSI6bnVsbH0sIkRhdGVTdHlsZSI6eyIkaWQiOiI4NDUiLCJGb250U2V0dGluZ3MiOnsiJGlkIjoiODQ2IiwiRm9udFNpemUiOjEwLCJGb250TmFtZSI6IkNhbGlicmkiLCJJc0JvbGQiOmZhbHNlLCJJc0l0YWxpYyI6ZmFsc2UsIklzVW5kZXJsaW5lZCI6ZmFsc2UsIlBhcmVudFN0eWxlIjpudWxsfSwiQXV0b1NpemUiOjAsIkZvcmVncm91bmQiOnsiJGlkIjoiODQ3IiwiQ29sb3IiOnsiJGlkIjoiODQ4IiwiQSI6MjU1LCJSIjoxNCwiRyI6NDAsIkIiOjY1fX0sIk1heFdpZHRoIjoyMDAuMCwiTWF4SGVpZ2h0IjoiSW5maW5pdHkiLCJTbWFydEZvcmVncm91bmRJc0FjdGl2ZSI6ZmFsc2UsIkhvcml6b250YWxBbGlnbm1lbnQiOjAsIlZlcnRpY2FsQWxpZ25tZW50IjoxLCJTbWFydEZvcmVncm91bmQiOm51bGwsIkJhY2tncm91bmRGaWxsVHlwZSI6MCwiTWFyZ2luIjp7IiRpZCI6Ijg0OSIsIlRvcCI6MC4wLCJMZWZ0IjowLjAsIlJpZ2h0IjowLjAsIkJvdHRvbSI6MC4wfSwiUGFkZGluZyI6eyIkaWQiOiI4NTAiLCJUb3AiOjAuMCwiTGVmdCI6MC4wLCJSaWdodCI6MC4wLCJCb3R0b20iOjAuMH0sIkJhY2tncm91bmQiOnsiJGlkIjoiODUxIiwiQ29sb3IiOnsiJGlkIjoiODUyIiwiQSI6MjU1LCJSIjoxNCwiRyI6NDAsIkIiOjY1fX0sIklzVmlzaWJsZSI6dHJ1ZSwiV2lkdGgiOjAuMCwiSGVpZ2h0IjowLjAsIkJvcmRlclN0eWxlIjp7IiRpZCI6Ijg1MyIsIkxpbmVDb2xvciI6bnVsbCwiTGluZVdlaWdodCI6MC4wLCJMaW5lVHlwZSI6MCwiUGFyZW50U3R5bGUiOm51bGx9LCJQYXJlbnRTdHlsZSI6bnVsbH0sIkRhdGVGb3JtYXQiOnsiJGlkIjoiODU0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1NSIsIkZvcm1hdCI6MCwiSXNWaXNpYmxlIjpmYWxzZSwiTGFzdEtub3duVmlzaWJpbGl0eVN0YXRlIjpmYWxzZX0sIklzVmlzaWJsZSI6dHJ1ZSwiUGFyZW50U3R5bGUiOm51bGx9LCJEZWZhdWx0U3dpbWxhbmVBY3Rpdml0eVN0eWxlIjp7IiRpZCI6Ijg1NiIsIkhlYWRlclN0eWxlIjp7IiRpZCI6Ijg1NyIsIlRleHRTdHlsZSI6eyIkaWQiOiI4NTgiLCJGb250U2V0dGluZ3MiOnsiJGlkIjoiODU5IiwiRm9udFNpemUiOjExLCJGb250TmFtZSI6IkNhbGlicmkiLCJJc0JvbGQiOmZhbHNlLCJJc0l0YWxpYyI6ZmFsc2UsIklzVW5kZXJsaW5lZCI6ZmFsc2UsIlBhcmVudFN0eWxlIjpudWxsfSwiQXV0b1NpemUiOjIsIkZvcmVncm91bmQiOnsiJGlkIjoiODYwIiwiQ29sb3IiOnsiJGlkIjoiODYx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ODYyIiwiVG9wIjowLjAsIkxlZnQiOjAuMCwiUmlnaHQiOjAuMCwiQm90dG9tIjowLjB9LCJQYWRkaW5nIjp7IiRpZCI6Ijg2MyIsIlRvcCI6MC4wLCJMZWZ0IjowLjAsIlJpZ2h0IjowLjAsIkJvdHRvbSI6MC4wfSwiQmFja2dyb3VuZCI6eyIkaWQiOiI4NjQiLCJDb2xvciI6eyIkaWQiOiI4NjUiLCJBIjoyNTUsIlIiOjAsIkciOjAsIkIiOjB9fSwiSXNWaXNpYmxlIjp0cnVlLCJXaWR0aCI6MC4wLCJIZWlnaHQiOjAuMCwiQm9yZGVyU3R5bGUiOm51bGwsIlBhcmVudFN0eWxlIjpudWxsfSwiUmVjdGFuZ2xlU3R5bGUiOnsiJGlkIjoiODY2IiwiTWFyZ2luIjp7IiRpZCI6Ijg2NyIsIlRvcCI6MC4wLCJMZWZ0IjowLjAsIlJpZ2h0IjowLjAsIkJvdHRvbSI6MC4wfSwiUGFkZGluZyI6eyIkaWQiOiI4NjgiLCJUb3AiOjAuMCwiTGVmdCI6MC4wLCJSaWdodCI6MC4wLCJCb3R0b20iOjAuMH0sIkJhY2tncm91bmQiOnsiJGlkIjoiODY5IiwiQ29sb3IiOnsiJGlkIjoiODcwIiwiQSI6NjMsIlIiOjI1LCJHIjoxMDcsIkIiOjM2fX0sIklzVmlzaWJsZSI6dHJ1ZSwiV2lkdGgiOjAuMCwiSGVpZ2h0IjowLjAsIkJvcmRlclN0eWxlIjp7IiRpZCI6Ijg3MSIsIkxpbmVDb2xvciI6eyIkaWQiOiI4NzIiLCIkdHlwZSI6Ik5MUkUuQ29tbW9uLkRvbS5Tb2xpZENvbG9yQnJ1c2gsIE5MUkUuQ29tbW9uIiwiQ29sb3IiOnsiJGlkIjoiODczIiwiQSI6MjU1LCJSIjoyNTUsIkciOjI1NSwiQiI6MjU1fX0sIkxpbmVXZWlnaHQiOjAuMCwiTGluZVR5cGUiOjAsIlBhcmVudFN0eWxlIjpudWxsfSwiUGFyZW50U3R5bGUiOm51bGx9LCJNYXJnaW4iOnsiJGlkIjoiODc0IiwiVG9wIjowLjAsIkxlZnQiOjAuMCwiUmlnaHQiOjAuMCwiQm90dG9tIjowLjB9LCJQYWRkaW5nIjp7IiRpZCI6Ijg3NSIsIlRvcCI6MC4wLCJMZWZ0IjowLjAsIlJpZ2h0IjowLjAsIkJvdHRvbSI6MC4wfSwiQmFja2dyb3VuZCI6bnVsbCwiSXNWaXNpYmxlIjp0cnVlLCJXaWR0aCI6MC4wLCJIZWlnaHQiOjAuMCwiQm9yZGVyU3R5bGUiOm51bGwsIlBhcmVudFN0eWxlIjpudWxsfSwiQmFja2dyb3VuZFN0eWxlIjp7IiRpZCI6Ijg3NiIsIk1hcmdpbiI6eyIkaWQiOiI4NzciLCJUb3AiOjAuMCwiTGVmdCI6MC4wLCJSaWdodCI6MC4wLCJCb3R0b20iOjAuMH0sIlBhZGRpbmciOnsiJGlkIjoiODc4IiwiVG9wIjowLjAsIkxlZnQiOjAuMCwiUmlnaHQiOjAuMCwiQm90dG9tIjowLjB9LCJCYWNrZ3JvdW5kIjp7IiRpZCI6Ijg3OSIsIkNvbG9yIjp7IiRpZCI6Ijg4MCIsIkEiOjUxLCJSIjoyMDAsIkciOjIwMCwiQiI6MjAwfX0sIklzVmlzaWJsZSI6dHJ1ZSwiV2lkdGgiOjAuMCwiSGVpZ2h0IjowLjAsIkJvcmRlclN0eWxlIjp7IiRpZCI6Ijg4MSIsIkxpbmVDb2xvciI6eyIkaWQiOiI4ODIiLCIkdHlwZSI6Ik5MUkUuQ29tbW9uLkRvbS5Tb2xpZENvbG9yQnJ1c2gsIE5MUkUuQ29tbW9uIiwiQ29sb3IiOnsiJGlkIjoiODgzIiwiQSI6MjU1LCJSIjoyMzQsIkciOjIyLCJCIjozMH19LCJMaW5lV2VpZ2h0IjowLjAsIkxpbmVUeXBlIjowLCJQYXJlbnRTdHlsZSI6bnVsbH0sIlBhcmVudFN0eWxlIjpudWxsfSwiTWFyZ2luIjp7IiRpZCI6Ijg4NCIsIlRvcCI6MC4wLCJMZWZ0IjowLjAsIlJpZ2h0IjowLjAsIkJvdHRvbSI6MC4wfSwiUGFkZGluZyI6eyIkaWQiOiI4ODUiLCJUb3AiOjAuMCwiTGVmdCI6MC4wLCJSaWdodCI6MC4wLCJCb3R0b20iOjAuMH0sIklzVmlzaWJsZSI6dHJ1ZSwiV2lkdGgiOjAuMCwiSGVpZ2h0IjowLjAsIkJvcmRlclN0eWxlIjp7IiRpZCI6Ijg4NiIsIkxpbmVDb2xvciI6bnVsbCwiTGluZVdlaWdodCI6MC4wLCJMaW5lVHlwZSI6MCwiUGFyZW50U3R5bGUiOm51bGx9LCJQYXJlbnRTdHlsZSI6bnVsbH0sIk1hcmdpbiI6eyIkaWQiOiI4ODciLCJUb3AiOjAuMCwiTGVmdCI6MC4wLCJSaWdodCI6MC4wLCJCb3R0b20iOjAuMH0sIlBhZGRpbmciOnsiJGlkIjoiODg4IiwiVG9wIjowLjAsIkxlZnQiOjAuMCwiUmlnaHQiOjAuMCwiQm90dG9tIjowLjB9LCJJc1Zpc2libGUiOnRydWUsIldpZHRoIjowLjAsIkhlaWdodCI6MC4wLCJCb3JkZXJTdHlsZSI6eyIkaWQiOiI4ODkiLCJMaW5lQ29sb3IiOm51bGwsIkxpbmVXZWlnaHQiOjAuMCwiTGluZVR5cGUiOjAsIlBhcmVudFN0eWxlIjpudWxsfSwiUGFyZW50U3R5bGUiOm51bGx9fSx7IiRpZCI6Ijg5MCIsIl9hY3Rpdml0aWVzIjpbeyIkaWQiOiI4OTEiLCJfcm93cyI6W3siJGlkIjoiODkyIiwiX3Rhc2tzIjpbeyIkaWQiOiI4OTMiLCJfYXR0YWNoZWRNaWxlc3RvbmVzIjpbXSwiVGFza0RlZmluaXRpb24iOnsiJGlkIjoiODk0IiwiR3JvdXBOYW1lIjpudWxsLCJTdGFydERhdGUiOiIyMDI0LTEwLTA3VDAwOjAwOjAwIiwiRW5kRGF0ZSI6IjIwMjQtMTAtMDdUMjM6NTk6MDAiLCJQZXJjZW50YWdlQ29tcGxldGUiOm51bGwsIlN0eWxlIjp7IiRpZCI6Ijg5NSIsIlNoYXBlIjoxLCJTaGFwZVRoaWNrbmVzcyI6MCwiRHVyYXRpb25Gb3JtYXQiOjAsIkluY2x1ZGVOb25Xb3JraW5nRGF5c0luRHVyYXRpb24iOmZhbHNlLCJQZXJjZW50YWdlQ29tcGxldGVTdHlsZSI6eyIkaWQiOiI4OTYiLCJGb250U2V0dGluZ3MiOnsiJGlkIjoiODk3IiwiRm9udFNpemUiOjEwLCJGb250TmFtZSI6IkNhbGlicmkiLCJJc0JvbGQiOmZhbHNlLCJJc0l0YWxpYyI6ZmFsc2UsIklzVW5kZXJsaW5lZCI6ZmFsc2UsIlBhcmVudFN0eWxlIjpudWxsfSwiQXV0b1NpemUiOjAsIkZvcmVncm91bmQiOnsiJGlkIjoiODk4IiwiQ29sb3IiOnsiJGlkIjoiODk5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kwMCIsIlRvcCI6MC4wLCJMZWZ0IjowLjAsIlJpZ2h0IjowLjAsIkJvdHRvbSI6MC4wfSwiUGFkZGluZyI6eyIkaWQiOiI5MDEiLCJUb3AiOjAuMCwiTGVmdCI6MC4wLCJSaWdodCI6MC4wLCJCb3R0b20iOjAuMH0sIkJhY2tncm91bmQiOnsiJGlkIjoiOTAyIiwiQ29sb3IiOnsiJGlkIjoiOTAzIiwiQSI6ODksIlIiOjAsIkciOjAsIkIiOjB9fSwiSXNWaXNpYmxlIjp0cnVlLCJXaWR0aCI6MC4wLCJIZWlnaHQiOjAuMCwiQm9yZGVyU3R5bGUiOnsiJGlkIjoiOTA0IiwiTGluZUNvbG9yIjpudWxsLCJMaW5lV2VpZ2h0IjowLjAsIkxpbmVUeXBlIjowLCJQYXJlbnRTdHlsZSI6bnVsbH0sIlBhcmVudFN0eWxlIjpudWxsfSwiRHVyYXRpb25TdHlsZSI6eyIkaWQiOiI5MDUiLCJGb250U2V0dGluZ3MiOnsiJGlkIjoiOTA2IiwiRm9udFNpemUiOjEwLCJGb250TmFtZSI6IkNhbGlicmkiLCJJc0JvbGQiOmZhbHNlLCJJc0l0YWxpYyI6ZmFsc2UsIklzVW5kZXJsaW5lZCI6ZmFsc2UsIlBhcmVudFN0eWxlIjpudWxsfSwiQXV0b1NpemUiOjAsIkZvcmVncm91bmQiOnsiJGlkIjoiOTA3IiwiQ29sb3IiOnsiJGlkIjoiOTA4IiwiQSI6MjU1LCJSIjoyMzcsIkciOjEyNSwiQiI6NDl9fSwiTWF4V2lkdGgiOjIwMC4wLCJNYXhIZWlnaHQiOiJJbmZpbml0eSIsIlNtYXJ0Rm9yZWdyb3VuZElzQWN0aXZlIjpmYWxzZSwiSG9yaXpvbnRhbEFsaWdubWVudCI6MCwiVmVydGljYWxBbGlnbm1lbnQiOjEsIlNtYXJ0Rm9yZWdyb3VuZCI6bnVsbCwiQmFja2dyb3VuZEZpbGxUeXBlIjowLCJNYXJnaW4iOnsiJGlkIjoiOTA5IiwiVG9wIjowLjAsIkxlZnQiOjAuMCwiUmlnaHQiOjAuMCwiQm90dG9tIjowLjB9LCJQYWRkaW5nIjp7IiRpZCI6IjkxMCIsIlRvcCI6MC4wLCJMZWZ0IjowLjAsIlJpZ2h0IjowLjAsIkJvdHRvbSI6MC4wfSwiQmFja2dyb3VuZCI6eyIkaWQiOiI5MTEiLCJDb2xvciI6eyIkaWQiOiI5MTIiLCJBIjoyNTUsIlIiOjIzNywiRyI6MTI1LCJCIjo0OX19LCJJc1Zpc2libGUiOnRydWUsIldpZHRoIjowLjAsIkhlaWdodCI6MC4wLCJCb3JkZXJTdHlsZSI6eyIkaWQiOiI5MTMiLCJMaW5lQ29sb3IiOm51bGwsIkxpbmVXZWlnaHQiOjAuMCwiTGluZVR5cGUiOjAsIlBhcmVudFN0eWxlIjpudWxsfSwiUGFyZW50U3R5bGUiOm51bGx9LCJIb3Jpem9udGFsQ29ubmVjdG9yU3R5bGUiOnsiJGlkIjoiOTE0IiwiTGluZUNvbG9yIjp7IiRpZCI6IjkxNSIsIiR0eXBlIjoiTkxSRS5Db21tb24uRG9tLlNvbGlkQ29sb3JCcnVzaCwgTkxSRS5Db21tb24iLCJDb2xvciI6eyIkaWQiOiI5MTYiLCJBIjoyNTUsIlIiOjAsIkciOjAsIkIiOjB9fSwiTGluZVdlaWdodCI6MC4wLCJMaW5lVHlwZSI6MCwiUGFyZW50U3R5bGUiOm51bGx9LCJWZXJ0aWNhbENvbm5lY3RvclN0eWxlIjp7IiRpZCI6IjkxNyIsIkxpbmVDb2xvciI6eyIkaWQiOiI5MTgiLCIkdHlwZSI6Ik5MUkUuQ29tbW9uLkRvbS5Tb2xpZENvbG9yQnJ1c2gsIE5MUkUuQ29tbW9uIiwiQ29sb3IiOnsiJGlkIjoiOTE5IiwiQSI6MjU1LCJSIjowLCJHIjowLCJCIjowfX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MsIklzQmVsb3dUaW1lYmFuZCI6dHJ1ZSwiUGVyY2VudGFnZUNvbXBsZXRlU2hhcGVPcGFjaXR5IjozNSwiU2hhcGVTdHlsZSI6eyIkaWQiOiI5MjAiLCJNYXJnaW4iOnsiJGlkIjoiOTIxIiwiVG9wIjowLjAsIkxlZnQiOjQuMCwiUmlnaHQiOjQuMCwiQm90dG9tIjowLjB9LCJQYWRkaW5nIjp7IiRpZCI6IjkyMiIsIlRvcCI6MC4wLCJMZWZ0IjowLjAsIlJpZ2h0IjowLjAsIkJvdHRvbSI6MC4wfSwiQmFja2dyb3VuZCI6eyIkaWQiOiI5MjMiLCJDb2xvciI6eyIkaWQiOiI5MjQiLCJBIjoyNTUsIlIiOjIzMywiRyI6MTEzLCJCIjo1MH19LCJJc1Zpc2libGUiOnRydWUsIldpZHRoIjowLjAsIkhlaWdodCI6MTAuMCwiQm9yZGVyU3R5bGUiOnsiJGlkIjoiOTI1IiwiTGluZUNvbG9yIjp7IiRpZCI6IjkyNiIsIiR0eXBlIjoiTkxSRS5Db21tb24uRG9tLlNvbGlkQ29sb3JCcnVzaCwgTkxSRS5Db21tb24iLCJDb2xvciI6eyIkaWQiOiI5MjciLCJBIjoyNTUsIlIiOjIzNCwiRyI6MjIsIkIiOjMwfX0sIkxpbmVXZWlnaHQiOjAuMCwiTGluZVR5cGUiOjAsIlBhcmVudFN0eWxlIjpudWxsfSwiUGFyZW50U3R5bGUiOm51bGx9LCJUaXRsZVN0eWxlIjp7IiRpZCI6IjkyOCIsIkZvbnRTZXR0aW5ncyI6eyIkaWQiOiI5MjkiLCJGb250U2l6ZSI6MTEsIkZvbnROYW1lIjoiQ2FsaWJyaSIsIklzQm9sZCI6ZmFsc2UsIklzSXRhbGljIjpmYWxzZSwiSXNVbmRlcmxpbmVkIjpmYWxzZSwiUGFyZW50U3R5bGUiOm51bGx9LCJBdXRvU2l6ZSI6MCwiRm9yZWdyb3VuZCI6eyIkaWQiOiI5MzAiLCJDb2xvciI6eyIkaWQiOiI5MzE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OTMyIiwiVG9wIjowLjAsIkxlZnQiOjAuMCwiUmlnaHQiOjAuMCwiQm90dG9tIjowLjB9LCJQYWRkaW5nIjp7IiRpZCI6IjkzMyIsIlRvcCI6MC4wLCJMZWZ0IjowLjAsIlJpZ2h0IjowLjAsIkJvdHRvbSI6MC4wfSwiQmFja2dyb3VuZCI6eyIkaWQiOiI5MzQiLCJDb2xvciI6eyIkaWQiOiI5MzUiLCJBIjowLCJSIjoyNTUsIkciOjI1NSwiQiI6MjU1fX0sIklzVmlzaWJsZSI6dHJ1ZSwiV2lkdGgiOjAuMCwiSGVpZ2h0IjowLjAsIkJvcmRlclN0eWxlIjp7IiRpZCI6IjkzNiIsIkxpbmVDb2xvciI6bnVsbCwiTGluZVdlaWdodCI6MC4wLCJMaW5lVHlwZSI6MCwiUGFyZW50U3R5bGUiOm51bGx9LCJQYXJlbnRTdHlsZSI6bnVsbH0sIkRhdGVTdHlsZSI6eyIkaWQiOiI5MzciLCJGb250U2V0dGluZ3MiOnsiJGlkIjoiOTM4IiwiRm9udFNpemUiOjEwLCJGb250TmFtZSI6IkNhbGlicmkiLCJJc0JvbGQiOmZhbHNlLCJJc0l0YWxpYyI6ZmFsc2UsIklzVW5kZXJsaW5lZCI6ZmFsc2UsIlBhcmVudFN0eWxlIjpudWxsfSwiQXV0b1NpemUiOjAsIkZvcmVncm91bmQiOnsiJGlkIjoiOTM5IiwiQ29sb3IiOnsiJGlkIjoiOTQwIiwiQSI6MjU1LCJSIjoxNCwiRyI6NDAsIkIiOjY1fX0sIk1heFdpZHRoIjoyMDAuMCwiTWF4SGVpZ2h0IjoiSW5maW5pdHkiLCJTbWFydEZvcmVncm91bmRJc0FjdGl2ZSI6ZmFsc2UsIkhvcml6b250YWxBbGlnbm1lbnQiOjIsIlZlcnRpY2FsQWxpZ25tZW50IjoxLCJTbWFydEZvcmVncm91bmQiOm51bGwsIkJhY2tncm91bmRGaWxsVHlwZSI6MCwiTWFyZ2luIjp7IiRpZCI6Ijk0MSIsIlRvcCI6MC4wLCJMZWZ0IjowLjAsIlJpZ2h0IjowLjAsIkJvdHRvbSI6MC4wfSwiUGFkZGluZyI6eyIkaWQiOiI5NDIiLCJUb3AiOjAuMCwiTGVmdCI6MC4wLCJSaWdodCI6MC4wLCJCb3R0b20iOjAuMH0sIkJhY2tncm91bmQiOnsiJGlkIjoiOTQzIiwiQ29sb3IiOnsiJGlkIjoiOTQ0IiwiQSI6MCwiUiI6MjU1LCJHIjoyNTUsIkIiOjI1NX19LCJJc1Zpc2libGUiOnRydWUsIldpZHRoIjowLjAsIkhlaWdodCI6MC4wLCJCb3JkZXJTdHlsZSI6eyIkaWQiOiI5NDUiLCJMaW5lQ29sb3IiOm51bGwsIkxpbmVXZWlnaHQiOjAuMCwiTGluZVR5cGUiOjAsIlBhcmVudFN0eWxlIjpudWxsfSwiUGFyZW50U3R5bGUiOm51bGx9LCJEYXRlRm9ybWF0Ijp7IiRpZCI6Ijk0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5NDciLCJGb3JtYXQiOjAsIklzVmlzaWJsZSI6ZmFsc2UsIkxhc3RLbm93blZpc2liaWxpdHlTdGF0ZSI6ZmFsc2V9LCJJc1Zpc2libGUiOnRydWUsIlBhcmVudFN0eWxlIjpudWxsfSwiSW5kZXgiOjgsIlNtYXJ0RHVyYXRpb25BY3RpdmF0ZWQiOmZhbHNlLCJEYXRlRm9ybWF0Ijp7IiRyZWYiOiI5NDYifSwiV2Vla051bWJlcmluZyI6eyIkaWQiOiI5NDgiLCJGb3JtYXQiOjAsIklzVmlzaWJsZSI6ZmFsc2UsIkxhc3RLbm93blZpc2liaWxpdHlTdGF0ZSI6ZmFsc2V9LCJJZCI6IjZjYzg0NDVmLWVmNzMtNDVlNi05NDkyLWY2YTRhZmExNjY4NiIsIkltcG9ydElkIjpudWxsLCJUaXRsZSI6IlNjYW4gZGVzIHRhYmxlYXV4IiwiTm90ZSI6bnVsbCwiSHlwZXJsaW5rIjp7IiRpZCI6Ijk0OSIsIkFkZHJlc3MiOiIiLCJTdWJBZGRyZXNzIjoiIn0sIklzQ2hhbmdlZCI6ZmFsc2UsIklzTmV3IjpmYWxzZX19XSwiX21pbGVzdG9uZXMiOltdLCJJZCI6IjAwMDAwMDAwLTAwMDAtMDAwMC0wMDAwLTAwMDAwMDAwMDAwMCIsIklzU2luZ2xlSXRlbVJvdyI6dHJ1ZX0seyIkaWQiOiI5NTAiLCJfdGFza3MiOlt7IiRpZCI6Ijk1MSIsIl9hdHRhY2hlZE1pbGVzdG9uZXMiOltdLCJUYXNrRGVmaW5pdGlvbiI6eyIkaWQiOiI5NTIiLCJHcm91cE5hbWUiOm51bGwsIlN0YXJ0RGF0ZSI6IjIwMjQtMTAtMDdUMDA6MDA6MDAiLCJFbmREYXRlIjoiMjAyNC0xMC0wN1QyMzo1OTowMCIsIlBlcmNlbnRhZ2VDb21wbGV0ZSI6bnVsbCwiU3R5bGUiOnsiJGlkIjoiOTUzIiwiU2hhcGUiOjEsIlNoYXBlVGhpY2tuZXNzIjowLCJEdXJhdGlvbkZvcm1hdCI6MCwiSW5jbHVkZU5vbldvcmtpbmdEYXlzSW5EdXJhdGlvbiI6ZmFsc2UsIlBlcmNlbnRhZ2VDb21wbGV0ZVN0eWxlIjp7IiRpZCI6Ijk1NCIsIkZvbnRTZXR0aW5ncyI6eyIkaWQiOiI5NTUiLCJGb250U2l6ZSI6MTAsIkZvbnROYW1lIjoiQ2FsaWJyaSIsIklzQm9sZCI6ZmFsc2UsIklzSXRhbGljIjpmYWxzZSwiSXNVbmRlcmxpbmVkIjpmYWxzZSwiUGFyZW50U3R5bGUiOm51bGx9LCJBdXRvU2l6ZSI6MCwiRm9yZWdyb3VuZCI6eyIkaWQiOiI5NTYiLCJDb2xvciI6eyIkaWQiOiI5NTciLCJBIjoyNTUsIlIiOjIzMiwiRyI6MjMyLCJCIjoyMzJ9fSwiTWF4V2lkdGgiOjIwMC4wLCJNYXhIZWlnaHQiOiJJbmZpbml0eSIsIlNtYXJ0Rm9yZWdyb3VuZElzQWN0aXZlIjpmYWxzZSwiSG9yaXpvbnRhbEFsaWdubWVudCI6MSwiVmVydGljYWxBbGlnbm1lbnQiOjEsIlNtYXJ0Rm9yZWdyb3VuZCI6bnVsbCwiQmFja2dyb3VuZEZpbGxUeXBlIjowLCJNYXJnaW4iOnsiJGlkIjoiOTU4IiwiVG9wIjowLjAsIkxlZnQiOjAuMCwiUmlnaHQiOjAuMCwiQm90dG9tIjowLjB9LCJQYWRkaW5nIjp7IiRpZCI6Ijk1OSIsIlRvcCI6MC4wLCJMZWZ0IjowLjAsIlJpZ2h0IjowLjAsIkJvdHRvbSI6MC4wfSwiQmFja2dyb3VuZCI6eyIkaWQiOiI5NjAiLCJDb2xvciI6eyIkaWQiOiI5NjEiLCJBIjo4OSwiUiI6MCwiRyI6MCwiQiI6MH19LCJJc1Zpc2libGUiOnRydWUsIldpZHRoIjowLjAsIkhlaWdodCI6MC4wLCJCb3JkZXJTdHlsZSI6eyIkaWQiOiI5NjIiLCJMaW5lQ29sb3IiOm51bGwsIkxpbmVXZWlnaHQiOjAuMCwiTGluZVR5cGUiOjAsIlBhcmVudFN0eWxlIjpudWxsfSwiUGFyZW50U3R5bGUiOm51bGx9LCJEdXJhdGlvblN0eWxlIjp7IiRpZCI6Ijk2MyIsIkZvbnRTZXR0aW5ncyI6eyIkaWQiOiI5NjQiLCJGb250U2l6ZSI6MTAsIkZvbnROYW1lIjoiQ2FsaWJyaSIsIklzQm9sZCI6ZmFsc2UsIklzSXRhbGljIjpmYWxzZSwiSXNVbmRlcmxpbmVkIjpmYWxzZSwiUGFyZW50U3R5bGUiOm51bGx9LCJBdXRvU2l6ZSI6MCwiRm9yZWdyb3VuZCI6eyIkaWQiOiI5NjUiLCJDb2xvciI6eyIkaWQiOiI5NjYiLCJBIjoyNTUsIlIiOjIzNywiRyI6MTI1LCJCIjo0OX19LCJNYXhXaWR0aCI6MjAwLjAsIk1heEhlaWdodCI6IkluZmluaXR5IiwiU21hcnRGb3JlZ3JvdW5kSXNBY3RpdmUiOmZhbHNlLCJIb3Jpem9udGFsQWxpZ25tZW50IjowLCJWZXJ0aWNhbEFsaWdubWVudCI6MSwiU21hcnRGb3JlZ3JvdW5kIjpudWxsLCJCYWNrZ3JvdW5kRmlsbFR5cGUiOjAsIk1hcmdpbiI6eyIkaWQiOiI5NjciLCJUb3AiOjAuMCwiTGVmdCI6MC4wLCJSaWdodCI6MC4wLCJCb3R0b20iOjAuMH0sIlBhZGRpbmciOnsiJGlkIjoiOTY4IiwiVG9wIjowLjAsIkxlZnQiOjAuMCwiUmlnaHQiOjAuMCwiQm90dG9tIjowLjB9LCJCYWNrZ3JvdW5kIjp7IiRpZCI6Ijk2OSIsIkNvbG9yIjp7IiRpZCI6Ijk3MCIsIkEiOjI1NSwiUiI6MjM3LCJHIjoxMjUsIkIiOjQ5fX0sIklzVmlzaWJsZSI6dHJ1ZSwiV2lkdGgiOjAuMCwiSGVpZ2h0IjowLjAsIkJvcmRlclN0eWxlIjp7IiRpZCI6Ijk3MSIsIkxpbmVDb2xvciI6bnVsbCwiTGluZVdlaWdodCI6MC4wLCJMaW5lVHlwZSI6MCwiUGFyZW50U3R5bGUiOm51bGx9LCJQYXJlbnRTdHlsZSI6bnVsbH0sIkhvcml6b250YWxDb25uZWN0b3JTdHlsZSI6eyIkaWQiOiI5NzIiLCJMaW5lQ29sb3IiOnsiJGlkIjoiOTczIiwiJHR5cGUiOiJOTFJFLkNvbW1vbi5Eb20uU29saWRDb2xvckJydXNoLCBOTFJFLkNvbW1vbiIsIkNvbG9yIjp7IiRpZCI6Ijk3NCIsIkEiOjI1NSwiUiI6MCwiRyI6MCwiQiI6MH19LCJMaW5lV2VpZ2h0IjowLjAsIkxpbmVUeXBlIjowLCJQYXJlbnRTdHlsZSI6bnVsbH0sIlZlcnRpY2FsQ29ubmVjdG9yU3R5bGUiOnsiJGlkIjoiOTc1IiwiTGluZUNvbG9yIjp7IiRpZCI6Ijk3NiIsIiR0eXBlIjoiTkxSRS5Db21tb24uRG9tLlNvbGlkQ29sb3JCcnVzaCwgTkxSRS5Db21tb24iLCJDb2xvciI6eyIkaWQiOiI5NzciLCJBIjoyNTUsIlIiOjAsIkciOjAsIkIiOjB9fSwiTGluZVdlaWdodCI6MC4wLCJMaW5lVHlwZSI6MCwiUGFyZW50U3R5bGUiOm51bGx9LCJNYXJnaW4iOm51bGwsIlN0YXJ0RGF0ZVBvc2l0aW9uIjozLCJFbmREYXRlUG9zaXRpb24iOjMsIkRhdGVJc1Zpc2libGUiOnRydWUsIlRpdGxlUG9zaXRpb24iOjQsIkR1cmF0aW9uUG9zaXRpb24iOjYsIlBlcmNlbnRhZ2VDb21wbGV0ZWRQb3NpdGlvbiI6MiwiU3BhY2luZyI6MywiSXNCZWxvd1RpbWViYW5kIjp0cnVlLCJQZXJjZW50YWdlQ29tcGxldGVTaGFwZU9wYWNpdHkiOjM1LCJTaGFwZVN0eWxlIjp7IiRpZCI6Ijk3OCIsIk1hcmdpbiI6eyIkaWQiOiI5NzkiLCJUb3AiOjAuMCwiTGVmdCI6NC4wLCJSaWdodCI6NC4wLCJCb3R0b20iOjAuMH0sIlBhZGRpbmciOnsiJGlkIjoiOTgwIiwiVG9wIjowLjAsIkxlZnQiOjAuMCwiUmlnaHQiOjAuMCwiQm90dG9tIjowLjB9LCJCYWNrZ3JvdW5kIjp7IiRpZCI6Ijk4MSIsIkNvbG9yIjp7IiRpZCI6Ijk4MiIsIkEiOjI1NSwiUiI6MjMzLCJHIjoxMTMsIkIiOjUwfX0sIklzVmlzaWJsZSI6dHJ1ZSwiV2lkdGgiOjAuMCwiSGVpZ2h0IjoxMC4wLCJCb3JkZXJTdHlsZSI6eyIkaWQiOiI5ODMiLCJMaW5lQ29sb3IiOnsiJGlkIjoiOTg0IiwiJHR5cGUiOiJOTFJFLkNvbW1vbi5Eb20uU29saWRDb2xvckJydXNoLCBOTFJFLkNvbW1vbiIsIkNvbG9yIjp7IiRpZCI6Ijk4NSIsIkEiOjI1NSwiUiI6MjM0LCJHIjoyMiwiQiI6MzB9fSwiTGluZVdlaWdodCI6MC4wLCJMaW5lVHlwZSI6MCwiUGFyZW50U3R5bGUiOm51bGx9LCJQYXJlbnRTdHlsZSI6bnVsbH0sIlRpdGxlU3R5bGUiOnsiJGlkIjoiOTg2IiwiRm9udFNldHRpbmdzIjp7IiRpZCI6Ijk4NyIsIkZvbnRTaXplIjoxMSwiRm9udE5hbWUiOiJDYWxpYnJpIiwiSXNCb2xkIjpmYWxzZSwiSXNJdGFsaWMiOmZhbHNlLCJJc1VuZGVybGluZWQiOmZhbHNlLCJQYXJlbnRTdHlsZSI6bnVsbH0sIkF1dG9TaXplIjowLCJGb3JlZ3JvdW5kIjp7IiRpZCI6Ijk4OCIsIkNvbG9yIjp7IiRpZCI6Ijk4OS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5OTAiLCJUb3AiOjAuMCwiTGVmdCI6MC4wLCJSaWdodCI6MC4wLCJCb3R0b20iOjAuMH0sIlBhZGRpbmciOnsiJGlkIjoiOTkxIiwiVG9wIjowLjAsIkxlZnQiOjAuMCwiUmlnaHQiOjAuMCwiQm90dG9tIjowLjB9LCJCYWNrZ3JvdW5kIjp7IiRpZCI6Ijk5MiIsIkNvbG9yIjp7IiRpZCI6Ijk5MyIsIkEiOjAsIlIiOjI1NSwiRyI6MjU1LCJCIjoyNTV9fSwiSXNWaXNpYmxlIjp0cnVlLCJXaWR0aCI6MC4wLCJIZWlnaHQiOjAuMCwiQm9yZGVyU3R5bGUiOnsiJGlkIjoiOTk0IiwiTGluZUNvbG9yIjpudWxsLCJMaW5lV2VpZ2h0IjowLjAsIkxpbmVUeXBlIjowLCJQYXJlbnRTdHlsZSI6bnVsbH0sIlBhcmVudFN0eWxlIjpudWxsfSwiRGF0ZVN0eWxlIjp7IiRpZCI6Ijk5NSIsIkZvbnRTZXR0aW5ncyI6eyIkaWQiOiI5OTYiLCJGb250U2l6ZSI6MTAsIkZvbnROYW1lIjoiQ2FsaWJyaSIsIklzQm9sZCI6ZmFsc2UsIklzSXRhbGljIjpmYWxzZSwiSXNVbmRlcmxpbmVkIjpmYWxzZSwiUGFyZW50U3R5bGUiOm51bGx9LCJBdXRvU2l6ZSI6MCwiRm9yZWdyb3VuZCI6eyIkaWQiOiI5OTciLCJDb2xvciI6eyIkaWQiOiI5OTgiLCJBIjoyNTUsIlIiOjE0LCJHIjo0MCwiQiI6NjV9fSwiTWF4V2lkdGgiOjIwMC4wLCJNYXhIZWlnaHQiOiJJbmZpbml0eSIsIlNtYXJ0Rm9yZWdyb3VuZElzQWN0aXZlIjpmYWxzZSwiSG9yaXpvbnRhbEFsaWdubWVudCI6MiwiVmVydGljYWxBbGlnbm1lbnQiOjEsIlNtYXJ0Rm9yZWdyb3VuZCI6bnVsbCwiQmFja2dyb3VuZEZpbGxUeXBlIjowLCJNYXJnaW4iOnsiJGlkIjoiOTk5IiwiVG9wIjowLjAsIkxlZnQiOjAuMCwiUmlnaHQiOjAuMCwiQm90dG9tIjowLjB9LCJQYWRkaW5nIjp7IiRpZCI6IjEwMDAiLCJUb3AiOjAuMCwiTGVmdCI6MC4wLCJSaWdodCI6MC4wLCJCb3R0b20iOjAuMH0sIkJhY2tncm91bmQiOnsiJGlkIjoiMTAwMSIsIkNvbG9yIjp7IiRpZCI6IjEwMDIiLCJBIjowLCJSIjoyNTUsIkciOjI1NSwiQiI6MjU1fX0sIklzVmlzaWJsZSI6dHJ1ZSwiV2lkdGgiOjAuMCwiSGVpZ2h0IjowLjAsIkJvcmRlclN0eWxlIjp7IiRpZCI6IjEwMDMiLCJMaW5lQ29sb3IiOm51bGwsIkxpbmVXZWlnaHQiOjAuMCwiTGluZVR5cGUiOjAsIlBhcmVudFN0eWxlIjpudWxsfSwiUGFyZW50U3R5bGUiOm51bGx9LCJEYXRlRm9ybWF0Ijp7IiRpZCI6IjEwMD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AwNSIsIkZvcm1hdCI6MCwiSXNWaXNpYmxlIjpmYWxzZSwiTGFzdEtub3duVmlzaWJpbGl0eVN0YXRlIjpmYWxzZX0sIklzVmlzaWJsZSI6dHJ1ZSwiUGFyZW50U3R5bGUiOm51bGx9LCJJbmRleCI6OSwiU21hcnREdXJhdGlvbkFjdGl2YXRlZCI6ZmFsc2UsIkRhdGVGb3JtYXQiOnsiJHJlZiI6IjEwMDQifSwiV2Vla051bWJlcmluZyI6eyIkaWQiOiIxMDA2IiwiRm9ybWF0IjowLCJJc1Zpc2libGUiOmZhbHNlLCJMYXN0S25vd25WaXNpYmlsaXR5U3RhdGUiOmZhbHNlfSwiSWQiOiJiZGI0ZGZhYy0yMTI5LTQxMWUtODM2ZC1iNmI4YmNkNmViZTMiLCJJbXBvcnRJZCI6bnVsbCwiVGl0bGUiOiJBZmZpY2hlciBsYSBkZXNjcmlwdGlvbiBkZXMgdGFibGVhdXgiLCJOb3RlIjpudWxsLCJIeXBlcmxpbmsiOnsiJGlkIjoiMTAwNyIsIkFkZHJlc3MiOiIiLCJTdWJBZGRyZXNzIjoiIn0sIklzQ2hhbmdlZCI6ZmFsc2UsIklzTmV3IjpmYWxzZX19XSwiX21pbGVzdG9uZXMiOltdLCJJZCI6IjAwMDAwMDAwLTAwMDAtMDAwMC0wMDAwLTAwMDAwMDAwMDAwMCIsIklzU2luZ2xlSXRlbVJvdyI6dHJ1ZX0seyIkaWQiOiIxMDA4IiwiX3Rhc2tzIjpbeyIkaWQiOiIxMDA5IiwiX2F0dGFjaGVkTWlsZXN0b25lcyI6W10sIlRhc2tEZWZpbml0aW9uIjp7IiRpZCI6IjEwMTAiLCJHcm91cE5hbWUiOm51bGwsIlN0YXJ0RGF0ZSI6IjIwMjQtMTAtMDdUMDA6MDA6MDAiLCJFbmREYXRlIjoiMjAyNC0xMC0wN1QyMzo1OTowMCIsIlBlcmNlbnRhZ2VDb21wbGV0ZSI6bnVsbCwiU3R5bGUiOnsiJGlkIjoiMTAxMSIsIlNoYXBlIjoxLCJTaGFwZVRoaWNrbmVzcyI6MCwiRHVyYXRpb25Gb3JtYXQiOjAsIkluY2x1ZGVOb25Xb3JraW5nRGF5c0luRHVyYXRpb24iOmZhbHNlLCJQZXJjZW50YWdlQ29tcGxldGVTdHlsZSI6eyIkaWQiOiIxMDEyIiwiRm9udFNldHRpbmdzIjp7IiRpZCI6IjEwMTMiLCJGb250U2l6ZSI6MTAsIkZvbnROYW1lIjoiQ2FsaWJyaSIsIklzQm9sZCI6ZmFsc2UsIklzSXRhbGljIjpmYWxzZSwiSXNVbmRlcmxpbmVkIjpmYWxzZSwiUGFyZW50U3R5bGUiOm51bGx9LCJBdXRvU2l6ZSI6MCwiRm9yZWdyb3VuZCI6eyIkaWQiOiIxMDE0IiwiQ29sb3IiOnsiJGlkIjoiMTAxNSIsIkEiOjI1NSwiUiI6MjMyLCJHIjoyMzIsIkIiOjIzMn19LCJNYXhXaWR0aCI6MjAwLjAsIk1heEhlaWdodCI6IkluZmluaXR5IiwiU21hcnRGb3JlZ3JvdW5kSXNBY3RpdmUiOmZhbHNlLCJIb3Jpem9udGFsQWxpZ25tZW50IjoxLCJWZXJ0aWNhbEFsaWdubWVudCI6MSwiU21hcnRGb3JlZ3JvdW5kIjpudWxsLCJCYWNrZ3JvdW5kRmlsbFR5cGUiOjAsIk1hcmdpbiI6eyIkaWQiOiIxMDE2IiwiVG9wIjowLjAsIkxlZnQiOjAuMCwiUmlnaHQiOjAuMCwiQm90dG9tIjowLjB9LCJQYWRkaW5nIjp7IiRpZCI6IjEwMTciLCJUb3AiOjAuMCwiTGVmdCI6MC4wLCJSaWdodCI6MC4wLCJCb3R0b20iOjAuMH0sIkJhY2tncm91bmQiOnsiJGlkIjoiMTAxOCIsIkNvbG9yIjp7IiRpZCI6IjEwMTkiLCJBIjo4OSwiUiI6MCwiRyI6MCwiQiI6MH19LCJJc1Zpc2libGUiOnRydWUsIldpZHRoIjowLjAsIkhlaWdodCI6MC4wLCJCb3JkZXJTdHlsZSI6eyIkaWQiOiIxMDIwIiwiTGluZUNvbG9yIjpudWxsLCJMaW5lV2VpZ2h0IjowLjAsIkxpbmVUeXBlIjowLCJQYXJlbnRTdHlsZSI6bnVsbH0sIlBhcmVudFN0eWxlIjpudWxsfSwiRHVyYXRpb25TdHlsZSI6eyIkaWQiOiIxMDIxIiwiRm9udFNldHRpbmdzIjp7IiRpZCI6IjEwMjIiLCJGb250U2l6ZSI6MTAsIkZvbnROYW1lIjoiQ2FsaWJyaSIsIklzQm9sZCI6ZmFsc2UsIklzSXRhbGljIjpmYWxzZSwiSXNVbmRlcmxpbmVkIjpmYWxzZSwiUGFyZW50U3R5bGUiOm51bGx9LCJBdXRvU2l6ZSI6MCwiRm9yZWdyb3VuZCI6eyIkaWQiOiIxMDIzIiwiQ29sb3IiOnsiJGlkIjoiMTAyNCIsIkEiOjI1NSwiUiI6MjM3LCJHIjoxMjUsIkIiOjQ5fX0sIk1heFdpZHRoIjoyMDAuMCwiTWF4SGVpZ2h0IjoiSW5maW5pdHkiLCJTbWFydEZvcmVncm91bmRJc0FjdGl2ZSI6ZmFsc2UsIkhvcml6b250YWxBbGlnbm1lbnQiOjAsIlZlcnRpY2FsQWxpZ25tZW50IjoxLCJTbWFydEZvcmVncm91bmQiOm51bGwsIkJhY2tncm91bmRGaWxsVHlwZSI6MCwiTWFyZ2luIjp7IiRpZCI6IjEwMjUiLCJUb3AiOjAuMCwiTGVmdCI6MC4wLCJSaWdodCI6MC4wLCJCb3R0b20iOjAuMH0sIlBhZGRpbmciOnsiJGlkIjoiMTAyNiIsIlRvcCI6MC4wLCJMZWZ0IjowLjAsIlJpZ2h0IjowLjAsIkJvdHRvbSI6MC4wfSwiQmFja2dyb3VuZCI6eyIkaWQiOiIxMDI3IiwiQ29sb3IiOnsiJGlkIjoiMTAyOCIsIkEiOjI1NSwiUiI6MjM3LCJHIjoxMjUsIkIiOjQ5fX0sIklzVmlzaWJsZSI6dHJ1ZSwiV2lkdGgiOjAuMCwiSGVpZ2h0IjowLjAsIkJvcmRlclN0eWxlIjp7IiRpZCI6IjEwMjkiLCJMaW5lQ29sb3IiOm51bGwsIkxpbmVXZWlnaHQiOjAuMCwiTGluZVR5cGUiOjAsIlBhcmVudFN0eWxlIjpudWxsfSwiUGFyZW50U3R5bGUiOm51bGx9LCJIb3Jpem9udGFsQ29ubmVjdG9yU3R5bGUiOnsiJGlkIjoiMTAzMCIsIkxpbmVDb2xvciI6eyIkaWQiOiIxMDMxIiwiJHR5cGUiOiJOTFJFLkNvbW1vbi5Eb20uU29saWRDb2xvckJydXNoLCBOTFJFLkNvbW1vbiIsIkNvbG9yIjp7IiRpZCI6IjEwMzIiLCJBIjoyNTUsIlIiOjAsIkciOjAsIkIiOjB9fSwiTGluZVdlaWdodCI6MC4wLCJMaW5lVHlwZSI6MCwiUGFyZW50U3R5bGUiOm51bGx9LCJWZXJ0aWNhbENvbm5lY3RvclN0eWxlIjp7IiRpZCI6IjEwMzMiLCJMaW5lQ29sb3IiOnsiJGlkIjoiMTAzNCIsIiR0eXBlIjoiTkxSRS5Db21tb24uRG9tLlNvbGlkQ29sb3JCcnVzaCwgTkxSRS5Db21tb24iLCJDb2xvciI6eyIkaWQiOiIxMDM1IiwiQSI6MjU1LCJSIjowLCJHIjowLCJCIjowfX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MsIklzQmVsb3dUaW1lYmFuZCI6dHJ1ZSwiUGVyY2VudGFnZUNvbXBsZXRlU2hhcGVPcGFjaXR5IjozNSwiU2hhcGVTdHlsZSI6eyIkaWQiOiIxMDM2IiwiTWFyZ2luIjp7IiRpZCI6IjEwMzciLCJUb3AiOjAuMCwiTGVmdCI6NC4wLCJSaWdodCI6NC4wLCJCb3R0b20iOjAuMH0sIlBhZGRpbmciOnsiJGlkIjoiMTAzOCIsIlRvcCI6MC4wLCJMZWZ0IjowLjAsIlJpZ2h0IjowLjAsIkJvdHRvbSI6MC4wfSwiQmFja2dyb3VuZCI6eyIkaWQiOiIxMDM5IiwiQ29sb3IiOnsiJGlkIjoiMTA0MCIsIkEiOjI1NSwiUiI6MjMzLCJHIjoxMTMsIkIiOjUwfX0sIklzVmlzaWJsZSI6dHJ1ZSwiV2lkdGgiOjAuMCwiSGVpZ2h0IjoxMC4wLCJCb3JkZXJTdHlsZSI6eyIkaWQiOiIxMDQxIiwiTGluZUNvbG9yIjp7IiRpZCI6IjEwNDIiLCIkdHlwZSI6Ik5MUkUuQ29tbW9uLkRvbS5Tb2xpZENvbG9yQnJ1c2gsIE5MUkUuQ29tbW9uIiwiQ29sb3IiOnsiJGlkIjoiMTA0MyIsIkEiOjI1NSwiUiI6MjM0LCJHIjoyMiwiQiI6MzB9fSwiTGluZVdlaWdodCI6MC4wLCJMaW5lVHlwZSI6MCwiUGFyZW50U3R5bGUiOm51bGx9LCJQYXJlbnRTdHlsZSI6bnVsbH0sIlRpdGxlU3R5bGUiOnsiJGlkIjoiMTA0NCIsIkZvbnRTZXR0aW5ncyI6eyIkaWQiOiIxMDQ1IiwiRm9udFNpemUiOjExLCJGb250TmFtZSI6IkNhbGlicmkiLCJJc0JvbGQiOmZhbHNlLCJJc0l0YWxpYyI6ZmFsc2UsIklzVW5kZXJsaW5lZCI6ZmFsc2UsIlBhcmVudFN0eWxlIjpudWxsfSwiQXV0b1NpemUiOjAsIkZvcmVncm91bmQiOnsiJGlkIjoiMTA0NiIsIkNvbG9yIjp7IiRpZCI6IjEwNDc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MTA0OCIsIlRvcCI6MC4wLCJMZWZ0IjowLjAsIlJpZ2h0IjowLjAsIkJvdHRvbSI6MC4wfSwiUGFkZGluZyI6eyIkaWQiOiIxMDQ5IiwiVG9wIjowLjAsIkxlZnQiOjAuMCwiUmlnaHQiOjAuMCwiQm90dG9tIjowLjB9LCJCYWNrZ3JvdW5kIjp7IiRpZCI6IjEwNTAiLCJDb2xvciI6eyIkaWQiOiIxMDUxIiwiQSI6MCwiUiI6MjU1LCJHIjoyNTUsIkIiOjI1NX19LCJJc1Zpc2libGUiOnRydWUsIldpZHRoIjowLjAsIkhlaWdodCI6MC4wLCJCb3JkZXJTdHlsZSI6eyIkaWQiOiIxMDUyIiwiTGluZUNvbG9yIjpudWxsLCJMaW5lV2VpZ2h0IjowLjAsIkxpbmVUeXBlIjowLCJQYXJlbnRTdHlsZSI6bnVsbH0sIlBhcmVudFN0eWxlIjpudWxsfSwiRGF0ZVN0eWxlIjp7IiRpZCI6IjEwNTMiLCJGb250U2V0dGluZ3MiOnsiJGlkIjoiMTA1NCIsIkZvbnRTaXplIjoxMCwiRm9udE5hbWUiOiJDYWxpYnJpIiwiSXNCb2xkIjpmYWxzZSwiSXNJdGFsaWMiOmZhbHNlLCJJc1VuZGVybGluZWQiOmZhbHNlLCJQYXJlbnRTdHlsZSI6bnVsbH0sIkF1dG9TaXplIjowLCJGb3JlZ3JvdW5kIjp7IiRpZCI6IjEwNTUiLCJDb2xvciI6eyIkaWQiOiIxMDU2IiwiQSI6MjU1LCJSIjoxNCwiRyI6NDAsIkIiOjY1fX0sIk1heFdpZHRoIjoyMDAuMCwiTWF4SGVpZ2h0IjoiSW5maW5pdHkiLCJTbWFydEZvcmVncm91bmRJc0FjdGl2ZSI6ZmFsc2UsIkhvcml6b250YWxBbGlnbm1lbnQiOjIsIlZlcnRpY2FsQWxpZ25tZW50IjoxLCJTbWFydEZvcmVncm91bmQiOm51bGwsIkJhY2tncm91bmRGaWxsVHlwZSI6MCwiTWFyZ2luIjp7IiRpZCI6IjEwNTciLCJUb3AiOjAuMCwiTGVmdCI6MC4wLCJSaWdodCI6MC4wLCJCb3R0b20iOjAuMH0sIlBhZGRpbmciOnsiJGlkIjoiMTA1OCIsIlRvcCI6MC4wLCJMZWZ0IjowLjAsIlJpZ2h0IjowLjAsIkJvdHRvbSI6MC4wfSwiQmFja2dyb3VuZCI6eyIkaWQiOiIxMDU5IiwiQ29sb3IiOnsiJGlkIjoiMTA2MCIsIkEiOjAsIlIiOjI1NSwiRyI6MjU1LCJCIjoyNTV9fSwiSXNWaXNpYmxlIjp0cnVlLCJXaWR0aCI6MC4wLCJIZWlnaHQiOjAuMCwiQm9yZGVyU3R5bGUiOnsiJGlkIjoiMTA2MSIsIkxpbmVDb2xvciI6bnVsbCwiTGluZVdlaWdodCI6MC4wLCJMaW5lVHlwZSI6MCwiUGFyZW50U3R5bGUiOm51bGx9LCJQYXJlbnRTdHlsZSI6bnVsbH0sIkRhdGVGb3JtYXQiOnsiJGlkIjoiMTA2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DYzIiwiRm9ybWF0IjowLCJJc1Zpc2libGUiOmZhbHNlLCJMYXN0S25vd25WaXNpYmlsaXR5U3RhdGUiOmZhbHNlfSwiSXNWaXNpYmxlIjp0cnVlLCJQYXJlbnRTdHlsZSI6bnVsbH0sIkluZGV4IjoxMCwiU21hcnREdXJhdGlvbkFjdGl2YXRlZCI6ZmFsc2UsIkRhdGVGb3JtYXQiOnsiJHJlZiI6IjEwNjIifSwiV2Vla051bWJlcmluZyI6eyIkaWQiOiIxMDY0IiwiRm9ybWF0IjowLCJJc1Zpc2libGUiOmZhbHNlLCJMYXN0S25vd25WaXNpYmlsaXR5U3RhdGUiOmZhbHNlfSwiSWQiOiIxNmIyNWFlNy0xMDFjLTRlYTgtYWYzYS1mMzFhNzczNDNiNTMiLCJJbXBvcnRJZCI6bnVsbCwiVGl0bGUiOiJQcm9maWxhZ2UgSUEiLCJOb3RlIjpudWxsLCJIeXBlcmxpbmsiOnsiJGlkIjoiMTA2NSIsIkFkZHJlc3MiOiIiLCJTdWJBZGRyZXNzIjoiIn0sIklzQ2hhbmdlZCI6ZmFsc2UsIklzTmV3IjpmYWxzZX19XSwiX21pbGVzdG9uZXMiOltdLCJJZCI6IjAwMDAwMDAwLTAwMDAtMDAwMC0wMDAwLTAwMDAwMDAwMDAwMCIsIklzU2luZ2xlSXRlbVJvdyI6dHJ1ZX0seyIkaWQiOiIxMDY2IiwiX3Rhc2tzIjpbeyIkaWQiOiIxMDY3IiwiX2F0dGFjaGVkTWlsZXN0b25lcyI6W10sIlRhc2tEZWZpbml0aW9uIjp7IiRpZCI6IjEwNjgiLCJHcm91cE5hbWUiOm51bGwsIlN0YXJ0RGF0ZSI6IjIwMjQtMTAtMDdUMDA6MDA6MDAiLCJFbmREYXRlIjoiMjAyNC0xMC0wN1QyMzo1OTowMCIsIlBlcmNlbnRhZ2VDb21wbGV0ZSI6bnVsbCwiU3R5bGUiOnsiJGlkIjoiMTA2OSIsIlNoYXBlIjoxLCJTaGFwZVRoaWNrbmVzcyI6MCwiRHVyYXRpb25Gb3JtYXQiOjAsIkluY2x1ZGVOb25Xb3JraW5nRGF5c0luRHVyYXRpb24iOmZhbHNlLCJQZXJjZW50YWdlQ29tcGxldGVTdHlsZSI6eyIkaWQiOiIxMDcwIiwiRm9udFNldHRpbmdzIjp7IiRpZCI6IjEwNzEiLCJGb250U2l6ZSI6MTAsIkZvbnROYW1lIjoiQ2FsaWJyaSIsIklzQm9sZCI6ZmFsc2UsIklzSXRhbGljIjpmYWxzZSwiSXNVbmRlcmxpbmVkIjpmYWxzZSwiUGFyZW50U3R5bGUiOm51bGx9LCJBdXRvU2l6ZSI6MCwiRm9yZWdyb3VuZCI6eyIkaWQiOiIxMDcyIiwiQ29sb3IiOnsiJGlkIjoiMTA3MyIsIkEiOjI1NSwiUiI6MjMyLCJHIjoyMzIsIkIiOjIzMn19LCJNYXhXaWR0aCI6MjAwLjAsIk1heEhlaWdodCI6IkluZmluaXR5IiwiU21hcnRGb3JlZ3JvdW5kSXNBY3RpdmUiOmZhbHNlLCJIb3Jpem9udGFsQWxpZ25tZW50IjoxLCJWZXJ0aWNhbEFsaWdubWVudCI6MSwiU21hcnRGb3JlZ3JvdW5kIjpudWxsLCJCYWNrZ3JvdW5kRmlsbFR5cGUiOjAsIk1hcmdpbiI6eyIkaWQiOiIxMDc0IiwiVG9wIjowLjAsIkxlZnQiOjAuMCwiUmlnaHQiOjAuMCwiQm90dG9tIjowLjB9LCJQYWRkaW5nIjp7IiRpZCI6IjEwNzUiLCJUb3AiOjAuMCwiTGVmdCI6MC4wLCJSaWdodCI6MC4wLCJCb3R0b20iOjAuMH0sIkJhY2tncm91bmQiOnsiJGlkIjoiMTA3NiIsIkNvbG9yIjp7IiRpZCI6IjEwNzciLCJBIjo4OSwiUiI6MCwiRyI6MCwiQiI6MH19LCJJc1Zpc2libGUiOnRydWUsIldpZHRoIjowLjAsIkhlaWdodCI6MC4wLCJCb3JkZXJTdHlsZSI6eyIkaWQiOiIxMDc4IiwiTGluZUNvbG9yIjpudWxsLCJMaW5lV2VpZ2h0IjowLjAsIkxpbmVUeXBlIjowLCJQYXJlbnRTdHlsZSI6bnVsbH0sIlBhcmVudFN0eWxlIjpudWxsfSwiRHVyYXRpb25TdHlsZSI6eyIkaWQiOiIxMDc5IiwiRm9udFNldHRpbmdzIjp7IiRpZCI6IjEwODAiLCJGb250U2l6ZSI6MTAsIkZvbnROYW1lIjoiQ2FsaWJyaSIsIklzQm9sZCI6ZmFsc2UsIklzSXRhbGljIjpmYWxzZSwiSXNVbmRlcmxpbmVkIjpmYWxzZSwiUGFyZW50U3R5bGUiOm51bGx9LCJBdXRvU2l6ZSI6MCwiRm9yZWdyb3VuZCI6eyIkaWQiOiIxMDgxIiwiQ29sb3IiOnsiJGlkIjoiMTA4MiIsIkEiOjI1NSwiUiI6MjM3LCJHIjoxMjUsIkIiOjQ5fX0sIk1heFdpZHRoIjoyMDAuMCwiTWF4SGVpZ2h0IjoiSW5maW5pdHkiLCJTbWFydEZvcmVncm91bmRJc0FjdGl2ZSI6ZmFsc2UsIkhvcml6b250YWxBbGlnbm1lbnQiOjAsIlZlcnRpY2FsQWxpZ25tZW50IjoxLCJTbWFydEZvcmVncm91bmQiOm51bGwsIkJhY2tncm91bmRGaWxsVHlwZSI6MCwiTWFyZ2luIjp7IiRpZCI6IjEwODMiLCJUb3AiOjAuMCwiTGVmdCI6MC4wLCJSaWdodCI6MC4wLCJCb3R0b20iOjAuMH0sIlBhZGRpbmciOnsiJGlkIjoiMTA4NCIsIlRvcCI6MC4wLCJMZWZ0IjowLjAsIlJpZ2h0IjowLjAsIkJvdHRvbSI6MC4wfSwiQmFja2dyb3VuZCI6eyIkaWQiOiIxMDg1IiwiQ29sb3IiOnsiJGlkIjoiMTA4NiIsIkEiOjI1NSwiUiI6MjM3LCJHIjoxMjUsIkIiOjQ5fX0sIklzVmlzaWJsZSI6dHJ1ZSwiV2lkdGgiOjAuMCwiSGVpZ2h0IjowLjAsIkJvcmRlclN0eWxlIjp7IiRpZCI6IjEwODciLCJMaW5lQ29sb3IiOm51bGwsIkxpbmVXZWlnaHQiOjAuMCwiTGluZVR5cGUiOjAsIlBhcmVudFN0eWxlIjpudWxsfSwiUGFyZW50U3R5bGUiOm51bGx9LCJIb3Jpem9udGFsQ29ubmVjdG9yU3R5bGUiOnsiJGlkIjoiMTA4OCIsIkxpbmVDb2xvciI6eyIkaWQiOiIxMDg5IiwiJHR5cGUiOiJOTFJFLkNvbW1vbi5Eb20uU29saWRDb2xvckJydXNoLCBOTFJFLkNvbW1vbiIsIkNvbG9yIjp7IiRpZCI6IjEwOTAiLCJBIjoyNTUsIlIiOjAsIkciOjAsIkIiOjB9fSwiTGluZVdlaWdodCI6MC4wLCJMaW5lVHlwZSI6MCwiUGFyZW50U3R5bGUiOm51bGx9LCJWZXJ0aWNhbENvbm5lY3RvclN0eWxlIjp7IiRpZCI6IjEwOTEiLCJMaW5lQ29sb3IiOnsiJGlkIjoiMTA5MiIsIiR0eXBlIjoiTkxSRS5Db21tb24uRG9tLlNvbGlkQ29sb3JCcnVzaCwgTkxSRS5Db21tb24iLCJDb2xvciI6eyIkaWQiOiIxMDkzIiwiQSI6MjU1LCJSIjowLCJHIjowLCJCIjowfX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MsIklzQmVsb3dUaW1lYmFuZCI6dHJ1ZSwiUGVyY2VudGFnZUNvbXBsZXRlU2hhcGVPcGFjaXR5IjozNSwiU2hhcGVTdHlsZSI6eyIkaWQiOiIxMDk0IiwiTWFyZ2luIjp7IiRpZCI6IjEwOTUiLCJUb3AiOjAuMCwiTGVmdCI6NC4wLCJSaWdodCI6NC4wLCJCb3R0b20iOjAuMH0sIlBhZGRpbmciOnsiJGlkIjoiMTA5NiIsIlRvcCI6MC4wLCJMZWZ0IjowLjAsIlJpZ2h0IjowLjAsIkJvdHRvbSI6MC4wfSwiQmFja2dyb3VuZCI6eyIkaWQiOiIxMDk3IiwiQ29sb3IiOnsiJGlkIjoiMTA5OCIsIkEiOjI1NSwiUiI6MjMzLCJHIjoxMTMsIkIiOjUwfX0sIklzVmlzaWJsZSI6dHJ1ZSwiV2lkdGgiOjAuMCwiSGVpZ2h0IjoxMC4wLCJCb3JkZXJTdHlsZSI6eyIkaWQiOiIxMDk5IiwiTGluZUNvbG9yIjp7IiRpZCI6IjExMDAiLCIkdHlwZSI6Ik5MUkUuQ29tbW9uLkRvbS5Tb2xpZENvbG9yQnJ1c2gsIE5MUkUuQ29tbW9uIiwiQ29sb3IiOnsiJGlkIjoiMTEwMSIsIkEiOjI1NSwiUiI6MjM0LCJHIjoyMiwiQiI6MzB9fSwiTGluZVdlaWdodCI6MC4wLCJMaW5lVHlwZSI6MCwiUGFyZW50U3R5bGUiOm51bGx9LCJQYXJlbnRTdHlsZSI6bnVsbH0sIlRpdGxlU3R5bGUiOnsiJGlkIjoiMTEwMiIsIkZvbnRTZXR0aW5ncyI6eyIkaWQiOiIxMTAzIiwiRm9udFNpemUiOjExLCJGb250TmFtZSI6IkNhbGlicmkiLCJJc0JvbGQiOmZhbHNlLCJJc0l0YWxpYyI6ZmFsc2UsIklzVW5kZXJsaW5lZCI6ZmFsc2UsIlBhcmVudFN0eWxlIjpudWxsfSwiQXV0b1NpemUiOjAsIkZvcmVncm91bmQiOnsiJGlkIjoiMTEwNCIsIkNvbG9yIjp7IiRpZCI6IjExMDU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MTEwNiIsIlRvcCI6MC4wLCJMZWZ0IjowLjAsIlJpZ2h0IjowLjAsIkJvdHRvbSI6MC4wfSwiUGFkZGluZyI6eyIkaWQiOiIxMTA3IiwiVG9wIjowLjAsIkxlZnQiOjAuMCwiUmlnaHQiOjAuMCwiQm90dG9tIjowLjB9LCJCYWNrZ3JvdW5kIjp7IiRpZCI6IjExMDgiLCJDb2xvciI6eyIkaWQiOiIxMTA5IiwiQSI6MCwiUiI6MjU1LCJHIjoyNTUsIkIiOjI1NX19LCJJc1Zpc2libGUiOnRydWUsIldpZHRoIjowLjAsIkhlaWdodCI6MC4wLCJCb3JkZXJTdHlsZSI6eyIkaWQiOiIxMTEwIiwiTGluZUNvbG9yIjpudWxsLCJMaW5lV2VpZ2h0IjowLjAsIkxpbmVUeXBlIjowLCJQYXJlbnRTdHlsZSI6bnVsbH0sIlBhcmVudFN0eWxlIjpudWxsfSwiRGF0ZVN0eWxlIjp7IiRpZCI6IjExMTEiLCJGb250U2V0dGluZ3MiOnsiJGlkIjoiMTExMiIsIkZvbnRTaXplIjoxMCwiRm9udE5hbWUiOiJDYWxpYnJpIiwiSXNCb2xkIjpmYWxzZSwiSXNJdGFsaWMiOmZhbHNlLCJJc1VuZGVybGluZWQiOmZhbHNlLCJQYXJlbnRTdHlsZSI6bnVsbH0sIkF1dG9TaXplIjowLCJGb3JlZ3JvdW5kIjp7IiRpZCI6IjExMTMiLCJDb2xvciI6eyIkaWQiOiIxMTE0IiwiQSI6MjU1LCJSIjoxNCwiRyI6NDAsIkIiOjY1fX0sIk1heFdpZHRoIjoyMDAuMCwiTWF4SGVpZ2h0IjoiSW5maW5pdHkiLCJTbWFydEZvcmVncm91bmRJc0FjdGl2ZSI6ZmFsc2UsIkhvcml6b250YWxBbGlnbm1lbnQiOjIsIlZlcnRpY2FsQWxpZ25tZW50IjoxLCJTbWFydEZvcmVncm91bmQiOm51bGwsIkJhY2tncm91bmRGaWxsVHlwZSI6MCwiTWFyZ2luIjp7IiRpZCI6IjExMTUiLCJUb3AiOjAuMCwiTGVmdCI6MC4wLCJSaWdodCI6MC4wLCJCb3R0b20iOjAuMH0sIlBhZGRpbmciOnsiJGlkIjoiMTExNiIsIlRvcCI6MC4wLCJMZWZ0IjowLjAsIlJpZ2h0IjowLjAsIkJvdHRvbSI6MC4wfSwiQmFja2dyb3VuZCI6eyIkaWQiOiIxMTE3IiwiQ29sb3IiOnsiJGlkIjoiMTExOCIsIkEiOjAsIlIiOjI1NSwiRyI6MjU1LCJCIjoyNTV9fSwiSXNWaXNpYmxlIjp0cnVlLCJXaWR0aCI6MC4wLCJIZWlnaHQiOjAuMCwiQm9yZGVyU3R5bGUiOnsiJGlkIjoiMTExOSIsIkxpbmVDb2xvciI6bnVsbCwiTGluZVdlaWdodCI6MC4wLCJMaW5lVHlwZSI6MCwiUGFyZW50U3R5bGUiOm51bGx9LCJQYXJlbnRTdHlsZSI6bnVsbH0sIkRhdGVGb3JtYXQiOnsiJGlkIjoiMTEyM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TIxIiwiRm9ybWF0IjowLCJJc1Zpc2libGUiOmZhbHNlLCJMYXN0S25vd25WaXNpYmlsaXR5U3RhdGUiOmZhbHNlfSwiSXNWaXNpYmxlIjp0cnVlLCJQYXJlbnRTdHlsZSI6bnVsbH0sIkluZGV4IjoxMSwiU21hcnREdXJhdGlvbkFjdGl2YXRlZCI6ZmFsc2UsIkRhdGVGb3JtYXQiOnsiJHJlZiI6IjExMjAifSwiV2Vla051bWJlcmluZyI6eyIkaWQiOiIxMTIyIiwiRm9ybWF0IjowLCJJc1Zpc2libGUiOmZhbHNlLCJMYXN0S25vd25WaXNpYmlsaXR5U3RhdGUiOmZhbHNlfSwiSWQiOiI1MzBkYjdmMy01MjQ4LTQyYjEtODMyYy03MjgwZGEzMjY0ZWYiLCJJbXBvcnRJZCI6bnVsbCwiVGl0bGUiOiJBcnRlZGV4IiwiTm90ZSI6bnVsbCwiSHlwZXJsaW5rIjp7IiRpZCI6IjExMjMiLCJBZGRyZXNzIjoiIiwiU3ViQWRkcmVzcyI6IiJ9LCJJc0NoYW5nZWQiOmZhbHNlLCJJc05ldyI6ZmFsc2V9fV0sIl9taWxlc3RvbmVzIjpbXSwiSWQiOiIwMDAwMDAwMC0wMDAwLTAwMDAtMDAwMC0wMDAwMDAwMDAwMDAiLCJJc1NpbmdsZUl0ZW1Sb3ciOnRydWV9LHsiJGlkIjoiMTEyNCIsIl90YXNrcyI6W3siJGlkIjoiMTEyNSIsIl9hdHRhY2hlZE1pbGVzdG9uZXMiOltdLCJUYXNrRGVmaW5pdGlvbiI6eyIkaWQiOiIxMTI2IiwiR3JvdXBOYW1lIjpudWxsLCJTdGFydERhdGUiOiIyMDI0LTEwLTA3VDAwOjAwOjAwIiwiRW5kRGF0ZSI6IjIwMjQtMTAtMDdUMjM6NTk6MDAiLCJQZXJjZW50YWdlQ29tcGxldGUiOm51bGwsIlN0eWxlIjp7IiRpZCI6IjExMjciLCJTaGFwZSI6MSwiU2hhcGVUaGlja25lc3MiOjAsIkR1cmF0aW9uRm9ybWF0IjowLCJJbmNsdWRlTm9uV29ya2luZ0RheXNJbkR1cmF0aW9uIjpmYWxzZSwiUGVyY2VudGFnZUNvbXBsZXRlU3R5bGUiOnsiJGlkIjoiMTEyOCIsIkZvbnRTZXR0aW5ncyI6eyIkaWQiOiIxMTI5IiwiRm9udFNpemUiOjEwLCJGb250TmFtZSI6IkNhbGlicmkiLCJJc0JvbGQiOmZhbHNlLCJJc0l0YWxpYyI6ZmFsc2UsIklzVW5kZXJsaW5lZCI6ZmFsc2UsIlBhcmVudFN0eWxlIjpudWxsfSwiQXV0b1NpemUiOjAsIkZvcmVncm91bmQiOnsiJGlkIjoiMTEzMCIsIkNvbG9yIjp7IiRpZCI6IjExMzEiLCJBIjoyNTUsIlIiOjIzMiwiRyI6MjMyLCJCIjoyMzJ9fSwiTWF4V2lkdGgiOjIwMC4wLCJNYXhIZWlnaHQiOiJJbmZpbml0eSIsIlNtYXJ0Rm9yZWdyb3VuZElzQWN0aXZlIjpmYWxzZSwiSG9yaXpvbnRhbEFsaWdubWVudCI6MSwiVmVydGljYWxBbGlnbm1lbnQiOjEsIlNtYXJ0Rm9yZWdyb3VuZCI6bnVsbCwiQmFja2dyb3VuZEZpbGxUeXBlIjowLCJNYXJnaW4iOnsiJGlkIjoiMTEzMiIsIlRvcCI6MC4wLCJMZWZ0IjowLjAsIlJpZ2h0IjowLjAsIkJvdHRvbSI6MC4wfSwiUGFkZGluZyI6eyIkaWQiOiIxMTMzIiwiVG9wIjowLjAsIkxlZnQiOjAuMCwiUmlnaHQiOjAuMCwiQm90dG9tIjowLjB9LCJCYWNrZ3JvdW5kIjp7IiRpZCI6IjExMzQiLCJDb2xvciI6eyIkaWQiOiIxMTM1IiwiQSI6ODksIlIiOjAsIkciOjAsIkIiOjB9fSwiSXNWaXNpYmxlIjp0cnVlLCJXaWR0aCI6MC4wLCJIZWlnaHQiOjAuMCwiQm9yZGVyU3R5bGUiOnsiJGlkIjoiMTEzNiIsIkxpbmVDb2xvciI6bnVsbCwiTGluZVdlaWdodCI6MC4wLCJMaW5lVHlwZSI6MCwiUGFyZW50U3R5bGUiOm51bGx9LCJQYXJlbnRTdHlsZSI6bnVsbH0sIkR1cmF0aW9uU3R5bGUiOnsiJGlkIjoiMTEzNyIsIkZvbnRTZXR0aW5ncyI6eyIkaWQiOiIxMTM4IiwiRm9udFNpemUiOjEwLCJGb250TmFtZSI6IkNhbGlicmkiLCJJc0JvbGQiOmZhbHNlLCJJc0l0YWxpYyI6ZmFsc2UsIklzVW5kZXJsaW5lZCI6ZmFsc2UsIlBhcmVudFN0eWxlIjpudWxsfSwiQXV0b1NpemUiOjAsIkZvcmVncm91bmQiOnsiJGlkIjoiMTEzOSIsIkNvbG9yIjp7IiRpZCI6IjExNDAiLCJBIjoyNTUsIlIiOjIzNywiRyI6MTI1LCJCIjo0OX19LCJNYXhXaWR0aCI6MjAwLjAsIk1heEhlaWdodCI6IkluZmluaXR5IiwiU21hcnRGb3JlZ3JvdW5kSXNBY3RpdmUiOmZhbHNlLCJIb3Jpem9udGFsQWxpZ25tZW50IjowLCJWZXJ0aWNhbEFsaWdubWVudCI6MSwiU21hcnRGb3JlZ3JvdW5kIjpudWxsLCJCYWNrZ3JvdW5kRmlsbFR5cGUiOjAsIk1hcmdpbiI6eyIkaWQiOiIxMTQxIiwiVG9wIjowLjAsIkxlZnQiOjAuMCwiUmlnaHQiOjAuMCwiQm90dG9tIjowLjB9LCJQYWRkaW5nIjp7IiRpZCI6IjExNDIiLCJUb3AiOjAuMCwiTGVmdCI6MC4wLCJSaWdodCI6MC4wLCJCb3R0b20iOjAuMH0sIkJhY2tncm91bmQiOnsiJGlkIjoiMTE0MyIsIkNvbG9yIjp7IiRpZCI6IjExNDQiLCJBIjoyNTUsIlIiOjIzNywiRyI6MTI1LCJCIjo0OX19LCJJc1Zpc2libGUiOnRydWUsIldpZHRoIjowLjAsIkhlaWdodCI6MC4wLCJCb3JkZXJTdHlsZSI6eyIkaWQiOiIxMTQ1IiwiTGluZUNvbG9yIjpudWxsLCJMaW5lV2VpZ2h0IjowLjAsIkxpbmVUeXBlIjowLCJQYXJlbnRTdHlsZSI6bnVsbH0sIlBhcmVudFN0eWxlIjpudWxsfSwiSG9yaXpvbnRhbENvbm5lY3RvclN0eWxlIjp7IiRpZCI6IjExNDYiLCJMaW5lQ29sb3IiOnsiJGlkIjoiMTE0NyIsIiR0eXBlIjoiTkxSRS5Db21tb24uRG9tLlNvbGlkQ29sb3JCcnVzaCwgTkxSRS5Db21tb24iLCJDb2xvciI6eyIkaWQiOiIxMTQ4IiwiQSI6MjU1LCJSIjowLCJHIjowLCJCIjowfX0sIkxpbmVXZWlnaHQiOjAuMCwiTGluZVR5cGUiOjAsIlBhcmVudFN0eWxlIjpudWxsfSwiVmVydGljYWxDb25uZWN0b3JTdHlsZSI6eyIkaWQiOiIxMTQ5IiwiTGluZUNvbG9yIjp7IiRpZCI6IjExNTAiLCIkdHlwZSI6Ik5MUkUuQ29tbW9uLkRvbS5Tb2xpZENvbG9yQnJ1c2gsIE5MUkUuQ29tbW9uIiwiQ29sb3IiOnsiJGlkIjoiMTE1MSIsIkEiOjI1NSwiUiI6MCwiRyI6MCwiQiI6MH19LCJMaW5lV2VpZ2h0IjowLjAsIkxpbmVUeXBlIjowLCJQYXJlbnRTdHlsZSI6bnVsbH0sIk1hcmdpbiI6bnVsbCwiU3RhcnREYXRlUG9zaXRpb24iOjMsIkVuZERhdGVQb3NpdGlvbiI6MywiRGF0ZUlzVmlzaWJsZSI6dHJ1ZSwiVGl0bGVQb3NpdGlvbiI6NCwiRHVyYXRpb25Qb3NpdGlvbiI6NiwiUGVyY2VudGFnZUNvbXBsZXRlZFBvc2l0aW9uIjoyLCJTcGFjaW5nIjozLCJJc0JlbG93VGltZWJhbmQiOnRydWUsIlBlcmNlbnRhZ2VDb21wbGV0ZVNoYXBlT3BhY2l0eSI6MzUsIlNoYXBlU3R5bGUiOnsiJGlkIjoiMTE1MiIsIk1hcmdpbiI6eyIkaWQiOiIxMTUzIiwiVG9wIjowLjAsIkxlZnQiOjQuMCwiUmlnaHQiOjQuMCwiQm90dG9tIjowLjB9LCJQYWRkaW5nIjp7IiRpZCI6IjExNTQiLCJUb3AiOjAuMCwiTGVmdCI6MC4wLCJSaWdodCI6MC4wLCJCb3R0b20iOjAuMH0sIkJhY2tncm91bmQiOnsiJGlkIjoiMTE1NSIsIkNvbG9yIjp7IiRpZCI6IjExNTYiLCJBIjoyNTUsIlIiOjIzMywiRyI6MTEzLCJCIjo1MH19LCJJc1Zpc2libGUiOnRydWUsIldpZHRoIjowLjAsIkhlaWdodCI6MTAuMCwiQm9yZGVyU3R5bGUiOnsiJGlkIjoiMTE1NyIsIkxpbmVDb2xvciI6eyIkaWQiOiIxMTU4IiwiJHR5cGUiOiJOTFJFLkNvbW1vbi5Eb20uU29saWRDb2xvckJydXNoLCBOTFJFLkNvbW1vbiIsIkNvbG9yIjp7IiRpZCI6IjExNTkiLCJBIjoyNTUsIlIiOjIzNCwiRyI6MjIsIkIiOjMwfX0sIkxpbmVXZWlnaHQiOjAuMCwiTGluZVR5cGUiOjAsIlBhcmVudFN0eWxlIjpudWxsfSwiUGFyZW50U3R5bGUiOm51bGx9LCJUaXRsZVN0eWxlIjp7IiRpZCI6IjExNjAiLCJGb250U2V0dGluZ3MiOnsiJGlkIjoiMTE2MSIsIkZvbnRTaXplIjoxMSwiRm9udE5hbWUiOiJDYWxpYnJpIiwiSXNCb2xkIjpmYWxzZSwiSXNJdGFsaWMiOmZhbHNlLCJJc1VuZGVybGluZWQiOmZhbHNlLCJQYXJlbnRTdHlsZSI6bnVsbH0sIkF1dG9TaXplIjowLCJGb3JlZ3JvdW5kIjp7IiRpZCI6IjExNjIiLCJDb2xvciI6eyIkaWQiOiIxMTYzIiwiQSI6MjU1LCJSIjowLCJHIjowLCJCIjowfX0sIk1heFdpZHRoIjoyMDAuMCwiTWF4SGVpZ2h0IjoiSW5maW5pdHkiLCJTbWFydEZvcmVncm91bmRJc0FjdGl2ZSI6ZmFsc2UsIkhvcml6b250YWxBbGlnbm1lbnQiOjAsIlZlcnRpY2FsQWxpZ25tZW50IjoxLCJTbWFydEZvcmVncm91bmQiOm51bGwsIkJhY2tncm91bmRGaWxsVHlwZSI6MCwiTWFyZ2luIjp7IiRpZCI6IjExNjQiLCJUb3AiOjAuMCwiTGVmdCI6MC4wLCJSaWdodCI6MC4wLCJCb3R0b20iOjAuMH0sIlBhZGRpbmciOnsiJGlkIjoiMTE2NSIsIlRvcCI6MC4wLCJMZWZ0IjowLjAsIlJpZ2h0IjowLjAsIkJvdHRvbSI6MC4wfSwiQmFja2dyb3VuZCI6eyIkaWQiOiIxMTY2IiwiQ29sb3IiOnsiJGlkIjoiMTE2NyIsIkEiOjAsIlIiOjI1NSwiRyI6MjU1LCJCIjoyNTV9fSwiSXNWaXNpYmxlIjp0cnVlLCJXaWR0aCI6MC4wLCJIZWlnaHQiOjAuMCwiQm9yZGVyU3R5bGUiOnsiJGlkIjoiMTE2OCIsIkxpbmVDb2xvciI6bnVsbCwiTGluZVdlaWdodCI6MC4wLCJMaW5lVHlwZSI6MCwiUGFyZW50U3R5bGUiOm51bGx9LCJQYXJlbnRTdHlsZSI6bnVsbH0sIkRhdGVTdHlsZSI6eyIkaWQiOiIxMTY5IiwiRm9udFNldHRpbmdzIjp7IiRpZCI6IjExNzAiLCJGb250U2l6ZSI6MTAsIkZvbnROYW1lIjoiQ2FsaWJyaSIsIklzQm9sZCI6ZmFsc2UsIklzSXRhbGljIjpmYWxzZSwiSXNVbmRlcmxpbmVkIjpmYWxzZSwiUGFyZW50U3R5bGUiOm51bGx9LCJBdXRvU2l6ZSI6MCwiRm9yZWdyb3VuZCI6eyIkaWQiOiIxMTcxIiwiQ29sb3IiOnsiJGlkIjoiMTE3MiIsIkEiOjI1NSwiUiI6MTQsIkciOjQwLCJCIjo2NX19LCJNYXhXaWR0aCI6MjAwLjAsIk1heEhlaWdodCI6IkluZmluaXR5IiwiU21hcnRGb3JlZ3JvdW5kSXNBY3RpdmUiOmZhbHNlLCJIb3Jpem9udGFsQWxpZ25tZW50IjoyLCJWZXJ0aWNhbEFsaWdubWVudCI6MSwiU21hcnRGb3JlZ3JvdW5kIjpudWxsLCJCYWNrZ3JvdW5kRmlsbFR5cGUiOjAsIk1hcmdpbiI6eyIkaWQiOiIxMTczIiwiVG9wIjowLjAsIkxlZnQiOjAuMCwiUmlnaHQiOjAuMCwiQm90dG9tIjowLjB9LCJQYWRkaW5nIjp7IiRpZCI6IjExNzQiLCJUb3AiOjAuMCwiTGVmdCI6MC4wLCJSaWdodCI6MC4wLCJCb3R0b20iOjAuMH0sIkJhY2tncm91bmQiOnsiJGlkIjoiMTE3NSIsIkNvbG9yIjp7IiRpZCI6IjExNzYiLCJBIjowLCJSIjoyNTUsIkciOjI1NSwiQiI6MjU1fX0sIklzVmlzaWJsZSI6dHJ1ZSwiV2lkdGgiOjAuMCwiSGVpZ2h0IjowLjAsIkJvcmRlclN0eWxlIjp7IiRpZCI6IjExNzciLCJMaW5lQ29sb3IiOm51bGwsIkxpbmVXZWlnaHQiOjAuMCwiTGluZVR5cGUiOjAsIlBhcmVudFN0eWxlIjpudWxsfSwiUGFyZW50U3R5bGUiOm51bGx9LCJEYXRlRm9ybWF0Ijp7IiRpZCI6IjExNzg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E3OSIsIkZvcm1hdCI6MCwiSXNWaXNpYmxlIjpmYWxzZSwiTGFzdEtub3duVmlzaWJpbGl0eVN0YXRlIjpmYWxzZX0sIklzVmlzaWJsZSI6dHJ1ZSwiUGFyZW50U3R5bGUiOm51bGx9LCJJbmRleCI6MTIsIlNtYXJ0RHVyYXRpb25BY3RpdmF0ZWQiOmZhbHNlLCJEYXRlRm9ybWF0Ijp7IiRyZWYiOiIxMTc4In0sIldlZWtOdW1iZXJpbmciOnsiJGlkIjoiMTE4MCIsIkZvcm1hdCI6MCwiSXNWaXNpYmxlIjpmYWxzZSwiTGFzdEtub3duVmlzaWJpbGl0eVN0YXRlIjpmYWxzZX0sIklkIjoiYjc2M2JiYTUtNDRmMS00N2M0LWJiNTUtYzc5MzAxNzE5ODg2IiwiSW1wb3J0SWQiOm51bGwsIlRpdGxlIjoiTG9jYWxpc2F0aW9uIiwiTm90ZSI6bnVsbCwiSHlwZXJsaW5rIjp7IiRpZCI6IjExODEiLCJBZGRyZXNzIjoiIiwiU3ViQWRkcmVzcyI6IiJ9LCJJc0NoYW5nZWQiOmZhbHNlLCJJc05ldyI6ZmFsc2V9fV0sIl9taWxlc3RvbmVzIjpbXSwiSWQiOiIwMDAwMDAwMC0wMDAwLTAwMDAtMDAwMC0wMDAwMDAwMDAwMDAiLCJJc1NpbmdsZUl0ZW1Sb3ciOnRydWV9LHsiJGlkIjoiMTE4MiIsIl90YXNrcyI6W3siJGlkIjoiMTE4MyIsIl9hdHRhY2hlZE1pbGVzdG9uZXMiOltdLCJUYXNrRGVmaW5pdGlvbiI6eyIkaWQiOiIxMTg0IiwiR3JvdXBOYW1lIjpudWxsLCJTdGFydERhdGUiOiIyMDI0LTEwLTA3VDAwOjAwOjAwIiwiRW5kRGF0ZSI6IjIwMjQtMTAtMDdUMjM6NTk6MDAiLCJQZXJjZW50YWdlQ29tcGxldGUiOm51bGwsIlN0eWxlIjp7IiRpZCI6IjExODUiLCJTaGFwZSI6MSwiU2hhcGVUaGlja25lc3MiOjAsIkR1cmF0aW9uRm9ybWF0IjowLCJJbmNsdWRlTm9uV29ya2luZ0RheXNJbkR1cmF0aW9uIjpmYWxzZSwiUGVyY2VudGFnZUNvbXBsZXRlU3R5bGUiOnsiJGlkIjoiMTE4NiIsIkZvbnRTZXR0aW5ncyI6eyIkaWQiOiIxMTg3IiwiRm9udFNpemUiOjEwLCJGb250TmFtZSI6IkNhbGlicmkiLCJJc0JvbGQiOmZhbHNlLCJJc0l0YWxpYyI6ZmFsc2UsIklzVW5kZXJsaW5lZCI6ZmFsc2UsIlBhcmVudFN0eWxlIjpudWxsfSwiQXV0b1NpemUiOjAsIkZvcmVncm91bmQiOnsiJGlkIjoiMTE4OCIsIkNvbG9yIjp7IiRpZCI6IjExODkiLCJBIjoyNTUsIlIiOjIzMiwiRyI6MjMyLCJCIjoyMzJ9fSwiTWF4V2lkdGgiOjIwMC4wLCJNYXhIZWlnaHQiOiJJbmZpbml0eSIsIlNtYXJ0Rm9yZWdyb3VuZElzQWN0aXZlIjpmYWxzZSwiSG9yaXpvbnRhbEFsaWdubWVudCI6MSwiVmVydGljYWxBbGlnbm1lbnQiOjEsIlNtYXJ0Rm9yZWdyb3VuZCI6bnVsbCwiQmFja2dyb3VuZEZpbGxUeXBlIjowLCJNYXJnaW4iOnsiJGlkIjoiMTE5MCIsIlRvcCI6MC4wLCJMZWZ0IjowLjAsIlJpZ2h0IjowLjAsIkJvdHRvbSI6MC4wfSwiUGFkZGluZyI6eyIkaWQiOiIxMTkxIiwiVG9wIjowLjAsIkxlZnQiOjAuMCwiUmlnaHQiOjAuMCwiQm90dG9tIjowLjB9LCJCYWNrZ3JvdW5kIjp7IiRpZCI6IjExOTIiLCJDb2xvciI6eyIkaWQiOiIxMTkzIiwiQSI6ODksIlIiOjAsIkciOjAsIkIiOjB9fSwiSXNWaXNpYmxlIjp0cnVlLCJXaWR0aCI6MC4wLCJIZWlnaHQiOjAuMCwiQm9yZGVyU3R5bGUiOnsiJGlkIjoiMTE5NCIsIkxpbmVDb2xvciI6bnVsbCwiTGluZVdlaWdodCI6MC4wLCJMaW5lVHlwZSI6MCwiUGFyZW50U3R5bGUiOm51bGx9LCJQYXJlbnRTdHlsZSI6bnVsbH0sIkR1cmF0aW9uU3R5bGUiOnsiJGlkIjoiMTE5NSIsIkZvbnRTZXR0aW5ncyI6eyIkaWQiOiIxMTk2IiwiRm9udFNpemUiOjEwLCJGb250TmFtZSI6IkNhbGlicmkiLCJJc0JvbGQiOmZhbHNlLCJJc0l0YWxpYyI6ZmFsc2UsIklzVW5kZXJsaW5lZCI6ZmFsc2UsIlBhcmVudFN0eWxlIjpudWxsfSwiQXV0b1NpemUiOjAsIkZvcmVncm91bmQiOnsiJGlkIjoiMTE5NyIsIkNvbG9yIjp7IiRpZCI6IjExOTgiLCJBIjoyNTUsIlIiOjIzNywiRyI6MTI1LCJCIjo0OX19LCJNYXhXaWR0aCI6MjAwLjAsIk1heEhlaWdodCI6IkluZmluaXR5IiwiU21hcnRGb3JlZ3JvdW5kSXNBY3RpdmUiOmZhbHNlLCJIb3Jpem9udGFsQWxpZ25tZW50IjowLCJWZXJ0aWNhbEFsaWdubWVudCI6MSwiU21hcnRGb3JlZ3JvdW5kIjpudWxsLCJCYWNrZ3JvdW5kRmlsbFR5cGUiOjAsIk1hcmdpbiI6eyIkaWQiOiIxMTk5IiwiVG9wIjowLjAsIkxlZnQiOjAuMCwiUmlnaHQiOjAuMCwiQm90dG9tIjowLjB9LCJQYWRkaW5nIjp7IiRpZCI6IjEyMDAiLCJUb3AiOjAuMCwiTGVmdCI6MC4wLCJSaWdodCI6MC4wLCJCb3R0b20iOjAuMH0sIkJhY2tncm91bmQiOnsiJGlkIjoiMTIwMSIsIkNvbG9yIjp7IiRpZCI6IjEyMDIiLCJBIjoyNTUsIlIiOjIzNywiRyI6MTI1LCJCIjo0OX19LCJJc1Zpc2libGUiOnRydWUsIldpZHRoIjowLjAsIkhlaWdodCI6MC4wLCJCb3JkZXJTdHlsZSI6eyIkaWQiOiIxMjAzIiwiTGluZUNvbG9yIjpudWxsLCJMaW5lV2VpZ2h0IjowLjAsIkxpbmVUeXBlIjowLCJQYXJlbnRTdHlsZSI6bnVsbH0sIlBhcmVudFN0eWxlIjpudWxsfSwiSG9yaXpvbnRhbENvbm5lY3RvclN0eWxlIjp7IiRpZCI6IjEyMDQiLCJMaW5lQ29sb3IiOnsiJGlkIjoiMTIwNSIsIiR0eXBlIjoiTkxSRS5Db21tb24uRG9tLlNvbGlkQ29sb3JCcnVzaCwgTkxSRS5Db21tb24iLCJDb2xvciI6eyIkaWQiOiIxMjA2IiwiQSI6MjU1LCJSIjowLCJHIjowLCJCIjowfX0sIkxpbmVXZWlnaHQiOjAuMCwiTGluZVR5cGUiOjAsIlBhcmVudFN0eWxlIjpudWxsfSwiVmVydGljYWxDb25uZWN0b3JTdHlsZSI6eyIkaWQiOiIxMjA3IiwiTGluZUNvbG9yIjp7IiRpZCI6IjEyMDgiLCIkdHlwZSI6Ik5MUkUuQ29tbW9uLkRvbS5Tb2xpZENvbG9yQnJ1c2gsIE5MUkUuQ29tbW9uIiwiQ29sb3IiOnsiJGlkIjoiMTIwOSIsIkEiOjI1NSwiUiI6MCwiRyI6MCwiQiI6MH19LCJMaW5lV2VpZ2h0IjowLjAsIkxpbmVUeXBlIjowLCJQYXJlbnRTdHlsZSI6bnVsbH0sIk1hcmdpbiI6bnVsbCwiU3RhcnREYXRlUG9zaXRpb24iOjMsIkVuZERhdGVQb3NpdGlvbiI6MywiRGF0ZUlzVmlzaWJsZSI6dHJ1ZSwiVGl0bGVQb3NpdGlvbiI6NCwiRHVyYXRpb25Qb3NpdGlvbiI6NiwiUGVyY2VudGFnZUNvbXBsZXRlZFBvc2l0aW9uIjoyLCJTcGFjaW5nIjozLCJJc0JlbG93VGltZWJhbmQiOnRydWUsIlBlcmNlbnRhZ2VDb21wbGV0ZVNoYXBlT3BhY2l0eSI6MzUsIlNoYXBlU3R5bGUiOnsiJGlkIjoiMTIxMCIsIk1hcmdpbiI6eyIkaWQiOiIxMjExIiwiVG9wIjowLjAsIkxlZnQiOjQuMCwiUmlnaHQiOjQuMCwiQm90dG9tIjowLjB9LCJQYWRkaW5nIjp7IiRpZCI6IjEyMTIiLCJUb3AiOjAuMCwiTGVmdCI6MC4wLCJSaWdodCI6MC4wLCJCb3R0b20iOjAuMH0sIkJhY2tncm91bmQiOnsiJGlkIjoiMTIxMyIsIkNvbG9yIjp7IiRpZCI6IjEyMTQiLCJBIjoyNTUsIlIiOjIzMywiRyI6MTEzLCJCIjo1MH19LCJJc1Zpc2libGUiOnRydWUsIldpZHRoIjowLjAsIkhlaWdodCI6MTAuMCwiQm9yZGVyU3R5bGUiOnsiJGlkIjoiMTIxNSIsIkxpbmVDb2xvciI6eyIkaWQiOiIxMjE2IiwiJHR5cGUiOiJOTFJFLkNvbW1vbi5Eb20uU29saWRDb2xvckJydXNoLCBOTFJFLkNvbW1vbiIsIkNvbG9yIjp7IiRpZCI6IjEyMTciLCJBIjoyNTUsIlIiOjIzNCwiRyI6MjIsIkIiOjMwfX0sIkxpbmVXZWlnaHQiOjAuMCwiTGluZVR5cGUiOjAsIlBhcmVudFN0eWxlIjpudWxsfSwiUGFyZW50U3R5bGUiOm51bGx9LCJUaXRsZVN0eWxlIjp7IiRpZCI6IjEyMTgiLCJGb250U2V0dGluZ3MiOnsiJGlkIjoiMTIxOSIsIkZvbnRTaXplIjoxMSwiRm9udE5hbWUiOiJDYWxpYnJpIiwiSXNCb2xkIjpmYWxzZSwiSXNJdGFsaWMiOmZhbHNlLCJJc1VuZGVybGluZWQiOmZhbHNlLCJQYXJlbnRTdHlsZSI6bnVsbH0sIkF1dG9TaXplIjowLCJGb3JlZ3JvdW5kIjp7IiRpZCI6IjEyMjAiLCJDb2xvciI6eyIkaWQiOiIxMjIxIiwiQSI6MjU1LCJSIjowLCJHIjowLCJCIjowfX0sIk1heFdpZHRoIjoyMDAuMCwiTWF4SGVpZ2h0IjoiSW5maW5pdHkiLCJTbWFydEZvcmVncm91bmRJc0FjdGl2ZSI6ZmFsc2UsIkhvcml6b250YWxBbGlnbm1lbnQiOjAsIlZlcnRpY2FsQWxpZ25tZW50IjoxLCJTbWFydEZvcmVncm91bmQiOm51bGwsIkJhY2tncm91bmRGaWxsVHlwZSI6MCwiTWFyZ2luIjp7IiRpZCI6IjEyMjIiLCJUb3AiOjAuMCwiTGVmdCI6MC4wLCJSaWdodCI6MC4wLCJCb3R0b20iOjAuMH0sIlBhZGRpbmciOnsiJGlkIjoiMTIyMyIsIlRvcCI6MC4wLCJMZWZ0IjowLjAsIlJpZ2h0IjowLjAsIkJvdHRvbSI6MC4wfSwiQmFja2dyb3VuZCI6eyIkaWQiOiIxMjI0IiwiQ29sb3IiOnsiJGlkIjoiMTIyNSIsIkEiOjAsIlIiOjI1NSwiRyI6MjU1LCJCIjoyNTV9fSwiSXNWaXNpYmxlIjp0cnVlLCJXaWR0aCI6MC4wLCJIZWlnaHQiOjAuMCwiQm9yZGVyU3R5bGUiOnsiJGlkIjoiMTIyNiIsIkxpbmVDb2xvciI6bnVsbCwiTGluZVdlaWdodCI6MC4wLCJMaW5lVHlwZSI6MCwiUGFyZW50U3R5bGUiOm51bGx9LCJQYXJlbnRTdHlsZSI6bnVsbH0sIkRhdGVTdHlsZSI6eyIkaWQiOiIxMjI3IiwiRm9udFNldHRpbmdzIjp7IiRpZCI6IjEyMjgiLCJGb250U2l6ZSI6MTAsIkZvbnROYW1lIjoiQ2FsaWJyaSIsIklzQm9sZCI6ZmFsc2UsIklzSXRhbGljIjpmYWxzZSwiSXNVbmRlcmxpbmVkIjpmYWxzZSwiUGFyZW50U3R5bGUiOm51bGx9LCJBdXRvU2l6ZSI6MCwiRm9yZWdyb3VuZCI6eyIkaWQiOiIxMjI5IiwiQ29sb3IiOnsiJGlkIjoiMTIzMCIsIkEiOjI1NSwiUiI6MTQsIkciOjQwLCJCIjo2NX19LCJNYXhXaWR0aCI6MjAwLjAsIk1heEhlaWdodCI6IkluZmluaXR5IiwiU21hcnRGb3JlZ3JvdW5kSXNBY3RpdmUiOmZhbHNlLCJIb3Jpem9udGFsQWxpZ25tZW50IjoyLCJWZXJ0aWNhbEFsaWdubWVudCI6MSwiU21hcnRGb3JlZ3JvdW5kIjpudWxsLCJCYWNrZ3JvdW5kRmlsbFR5cGUiOjAsIk1hcmdpbiI6eyIkaWQiOiIxMjMxIiwiVG9wIjowLjAsIkxlZnQiOjAuMCwiUmlnaHQiOjAuMCwiQm90dG9tIjowLjB9LCJQYWRkaW5nIjp7IiRpZCI6IjEyMzIiLCJUb3AiOjAuMCwiTGVmdCI6MC4wLCJSaWdodCI6MC4wLCJCb3R0b20iOjAuMH0sIkJhY2tncm91bmQiOnsiJGlkIjoiMTIzMyIsIkNvbG9yIjp7IiRpZCI6IjEyMzQiLCJBIjowLCJSIjoyNTUsIkciOjI1NSwiQiI6MjU1fX0sIklzVmlzaWJsZSI6dHJ1ZSwiV2lkdGgiOjAuMCwiSGVpZ2h0IjowLjAsIkJvcmRlclN0eWxlIjp7IiRpZCI6IjEyMzUiLCJMaW5lQ29sb3IiOm51bGwsIkxpbmVXZWlnaHQiOjAuMCwiTGluZVR5cGUiOjAsIlBhcmVudFN0eWxlIjpudWxsfSwiUGFyZW50U3R5bGUiOm51bGx9LCJEYXRlRm9ybWF0Ijp7IiRpZCI6IjEyMzY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IzNyIsIkZvcm1hdCI6MCwiSXNWaXNpYmxlIjpmYWxzZSwiTGFzdEtub3duVmlzaWJpbGl0eVN0YXRlIjpmYWxzZX0sIklzVmlzaWJsZSI6dHJ1ZSwiUGFyZW50U3R5bGUiOm51bGx9LCJJbmRleCI6MTMsIlNtYXJ0RHVyYXRpb25BY3RpdmF0ZWQiOmZhbHNlLCJEYXRlRm9ybWF0Ijp7IiRyZWYiOiIxMjM2In0sIldlZWtOdW1iZXJpbmciOnsiJGlkIjoiMTIzOCIsIkZvcm1hdCI6MCwiSXNWaXNpYmxlIjpmYWxzZSwiTGFzdEtub3duVmlzaWJpbGl0eVN0YXRlIjpmYWxzZX0sIklkIjoiZjk4MWQyY2MtMzY2NS00NWJiLTgwOGItNWU1YTA3ZTkxOTcyIiwiSW1wb3J0SWQiOm51bGwsIlRpdGxlIjoiQ29tbXVuYXV0w6kiLCJOb3RlIjpudWxsLCJIeXBlcmxpbmsiOnsiJGlkIjoiMTIzOSIsIkFkZHJlc3MiOiIiLCJTdWJBZGRyZXNzIjoiIn0sIklzQ2hhbmdlZCI6ZmFsc2UsIklzTmV3IjpmYWxzZX19XSwiX21pbGVzdG9uZXMiOltdLCJJZCI6IjAwMDAwMDAwLTAwMDAtMDAwMC0wMDAwLTAwMDAwMDAwMDAwMCIsIklzU2luZ2xlSXRlbVJvdyI6dHJ1ZX0seyIkaWQiOiIxMjQwIiwiX3Rhc2tzIjpbeyIkaWQiOiIxMjQxIiwiX2F0dGFjaGVkTWlsZXN0b25lcyI6W10sIlRhc2tEZWZpbml0aW9uIjp7IiRpZCI6IjEyNDIiLCJHcm91cE5hbWUiOm51bGwsIlN0YXJ0RGF0ZSI6IjIwMjQtMTAtMDdUMDA6MDA6MDAiLCJFbmREYXRlIjoiMjAyNC0xMC0wN1QyMzo1OTowMCIsIlBlcmNlbnRhZ2VDb21wbGV0ZSI6bnVsbCwiU3R5bGUiOnsiJGlkIjoiMTI0MyIsIlNoYXBlIjoxLCJTaGFwZVRoaWNrbmVzcyI6MCwiRHVyYXRpb25Gb3JtYXQiOjAsIkluY2x1ZGVOb25Xb3JraW5nRGF5c0luRHVyYXRpb24iOmZhbHNlLCJQZXJjZW50YWdlQ29tcGxldGVTdHlsZSI6eyIkaWQiOiIxMjQ0IiwiRm9udFNldHRpbmdzIjp7IiRpZCI6IjEyNDUiLCJGb250U2l6ZSI6MTAsIkZvbnROYW1lIjoiQ2FsaWJyaSIsIklzQm9sZCI6ZmFsc2UsIklzSXRhbGljIjpmYWxzZSwiSXNVbmRlcmxpbmVkIjpmYWxzZSwiUGFyZW50U3R5bGUiOm51bGx9LCJBdXRvU2l6ZSI6MCwiRm9yZWdyb3VuZCI6eyIkaWQiOiIxMjQ2IiwiQ29sb3IiOnsiJGlkIjoiMTI0NyIsIkEiOjI1NSwiUiI6MjMyLCJHIjoyMzIsIkIiOjIzMn19LCJNYXhXaWR0aCI6MjAwLjAsIk1heEhlaWdodCI6IkluZmluaXR5IiwiU21hcnRGb3JlZ3JvdW5kSXNBY3RpdmUiOmZhbHNlLCJIb3Jpem9udGFsQWxpZ25tZW50IjoxLCJWZXJ0aWNhbEFsaWdubWVudCI6MSwiU21hcnRGb3JlZ3JvdW5kIjpudWxsLCJCYWNrZ3JvdW5kRmlsbFR5cGUiOjAsIk1hcmdpbiI6eyIkaWQiOiIxMjQ4IiwiVG9wIjowLjAsIkxlZnQiOjAuMCwiUmlnaHQiOjAuMCwiQm90dG9tIjowLjB9LCJQYWRkaW5nIjp7IiRpZCI6IjEyNDkiLCJUb3AiOjAuMCwiTGVmdCI6MC4wLCJSaWdodCI6MC4wLCJCb3R0b20iOjAuMH0sIkJhY2tncm91bmQiOnsiJGlkIjoiMTI1MCIsIkNvbG9yIjp7IiRpZCI6IjEyNTEiLCJBIjo4OSwiUiI6MCwiRyI6MCwiQiI6MH19LCJJc1Zpc2libGUiOnRydWUsIldpZHRoIjowLjAsIkhlaWdodCI6MC4wLCJCb3JkZXJTdHlsZSI6eyIkaWQiOiIxMjUyIiwiTGluZUNvbG9yIjpudWxsLCJMaW5lV2VpZ2h0IjowLjAsIkxpbmVUeXBlIjowLCJQYXJlbnRTdHlsZSI6bnVsbH0sIlBhcmVudFN0eWxlIjpudWxsfSwiRHVyYXRpb25TdHlsZSI6eyIkaWQiOiIxMjUzIiwiRm9udFNldHRpbmdzIjp7IiRpZCI6IjEyNTQiLCJGb250U2l6ZSI6MTAsIkZvbnROYW1lIjoiQ2FsaWJyaSIsIklzQm9sZCI6ZmFsc2UsIklzSXRhbGljIjpmYWxzZSwiSXNVbmRlcmxpbmVkIjpmYWxzZSwiUGFyZW50U3R5bGUiOm51bGx9LCJBdXRvU2l6ZSI6MCwiRm9yZWdyb3VuZCI6eyIkaWQiOiIxMjU1IiwiQ29sb3IiOnsiJGlkIjoiMTI1NiIsIkEiOjI1NSwiUiI6MjM3LCJHIjoxMjUsIkIiOjQ5fX0sIk1heFdpZHRoIjoyMDAuMCwiTWF4SGVpZ2h0IjoiSW5maW5pdHkiLCJTbWFydEZvcmVncm91bmRJc0FjdGl2ZSI6ZmFsc2UsIkhvcml6b250YWxBbGlnbm1lbnQiOjAsIlZlcnRpY2FsQWxpZ25tZW50IjoxLCJTbWFydEZvcmVncm91bmQiOm51bGwsIkJhY2tncm91bmRGaWxsVHlwZSI6MCwiTWFyZ2luIjp7IiRpZCI6IjEyNTciLCJUb3AiOjAuMCwiTGVmdCI6MC4wLCJSaWdodCI6MC4wLCJCb3R0b20iOjAuMH0sIlBhZGRpbmciOnsiJGlkIjoiMTI1OCIsIlRvcCI6MC4wLCJMZWZ0IjowLjAsIlJpZ2h0IjowLjAsIkJvdHRvbSI6MC4wfSwiQmFja2dyb3VuZCI6eyIkaWQiOiIxMjU5IiwiQ29sb3IiOnsiJGlkIjoiMTI2MCIsIkEiOjI1NSwiUiI6MjM3LCJHIjoxMjUsIkIiOjQ5fX0sIklzVmlzaWJsZSI6dHJ1ZSwiV2lkdGgiOjAuMCwiSGVpZ2h0IjowLjAsIkJvcmRlclN0eWxlIjp7IiRpZCI6IjEyNjEiLCJMaW5lQ29sb3IiOm51bGwsIkxpbmVXZWlnaHQiOjAuMCwiTGluZVR5cGUiOjAsIlBhcmVudFN0eWxlIjpudWxsfSwiUGFyZW50U3R5bGUiOm51bGx9LCJIb3Jpem9udGFsQ29ubmVjdG9yU3R5bGUiOnsiJGlkIjoiMTI2MiIsIkxpbmVDb2xvciI6eyIkaWQiOiIxMjYzIiwiJHR5cGUiOiJOTFJFLkNvbW1vbi5Eb20uU29saWRDb2xvckJydXNoLCBOTFJFLkNvbW1vbiIsIkNvbG9yIjp7IiRpZCI6IjEyNjQiLCJBIjoyNTUsIlIiOjAsIkciOjAsIkIiOjB9fSwiTGluZVdlaWdodCI6MC4wLCJMaW5lVHlwZSI6MCwiUGFyZW50U3R5bGUiOm51bGx9LCJWZXJ0aWNhbENvbm5lY3RvclN0eWxlIjp7IiRpZCI6IjEyNjUiLCJMaW5lQ29sb3IiOnsiJGlkIjoiMTI2NiIsIiR0eXBlIjoiTkxSRS5Db21tb24uRG9tLlNvbGlkQ29sb3JCcnVzaCwgTkxSRS5Db21tb24iLCJDb2xvciI6eyIkaWQiOiIxMjY3IiwiQSI6MjU1LCJSIjowLCJHIjowLCJCIjowfX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MsIklzQmVsb3dUaW1lYmFuZCI6dHJ1ZSwiUGVyY2VudGFnZUNvbXBsZXRlU2hhcGVPcGFjaXR5IjozNSwiU2hhcGVTdHlsZSI6eyIkaWQiOiIxMjY4IiwiTWFyZ2luIjp7IiRpZCI6IjEyNjkiLCJUb3AiOjAuMCwiTGVmdCI6NC4wLCJSaWdodCI6NC4wLCJCb3R0b20iOjAuMH0sIlBhZGRpbmciOnsiJGlkIjoiMTI3MCIsIlRvcCI6MC4wLCJMZWZ0IjowLjAsIlJpZ2h0IjowLjAsIkJvdHRvbSI6MC4wfSwiQmFja2dyb3VuZCI6eyIkaWQiOiIxMjcxIiwiQ29sb3IiOnsiJGlkIjoiMTI3MiIsIkEiOjI1NSwiUiI6MjMzLCJHIjoxMTMsIkIiOjUwfX0sIklzVmlzaWJsZSI6dHJ1ZSwiV2lkdGgiOjAuMCwiSGVpZ2h0IjoxMC4wLCJCb3JkZXJTdHlsZSI6eyIkaWQiOiIxMjczIiwiTGluZUNvbG9yIjp7IiRpZCI6IjEyNzQiLCIkdHlwZSI6Ik5MUkUuQ29tbW9uLkRvbS5Tb2xpZENvbG9yQnJ1c2gsIE5MUkUuQ29tbW9uIiwiQ29sb3IiOnsiJGlkIjoiMTI3NSIsIkEiOjI1NSwiUiI6MjM0LCJHIjoyMiwiQiI6MzB9fSwiTGluZVdlaWdodCI6MC4wLCJMaW5lVHlwZSI6MCwiUGFyZW50U3R5bGUiOm51bGx9LCJQYXJlbnRTdHlsZSI6bnVsbH0sIlRpdGxlU3R5bGUiOnsiJGlkIjoiMTI3NiIsIkZvbnRTZXR0aW5ncyI6eyIkaWQiOiIxMjc3IiwiRm9udFNpemUiOjExLCJGb250TmFtZSI6IkNhbGlicmkiLCJJc0JvbGQiOmZhbHNlLCJJc0l0YWxpYyI6ZmFsc2UsIklzVW5kZXJsaW5lZCI6ZmFsc2UsIlBhcmVudFN0eWxlIjpudWxsfSwiQXV0b1NpemUiOjAsIkZvcmVncm91bmQiOnsiJGlkIjoiMTI3OCIsIkNvbG9yIjp7IiRpZCI6IjEyNzk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MTI4MCIsIlRvcCI6MC4wLCJMZWZ0IjowLjAsIlJpZ2h0IjowLjAsIkJvdHRvbSI6MC4wfSwiUGFkZGluZyI6eyIkaWQiOiIxMjgxIiwiVG9wIjowLjAsIkxlZnQiOjAuMCwiUmlnaHQiOjAuMCwiQm90dG9tIjowLjB9LCJCYWNrZ3JvdW5kIjp7IiRpZCI6IjEyODIiLCJDb2xvciI6eyIkaWQiOiIxMjgzIiwiQSI6MCwiUiI6MjU1LCJHIjoyNTUsIkIiOjI1NX19LCJJc1Zpc2libGUiOnRydWUsIldpZHRoIjowLjAsIkhlaWdodCI6MC4wLCJCb3JkZXJTdHlsZSI6eyIkaWQiOiIxMjg0IiwiTGluZUNvbG9yIjpudWxsLCJMaW5lV2VpZ2h0IjowLjAsIkxpbmVUeXBlIjowLCJQYXJlbnRTdHlsZSI6bnVsbH0sIlBhcmVudFN0eWxlIjpudWxsfSwiRGF0ZVN0eWxlIjp7IiRpZCI6IjEyODUiLCJGb250U2V0dGluZ3MiOnsiJGlkIjoiMTI4NiIsIkZvbnRTaXplIjoxMCwiRm9udE5hbWUiOiJDYWxpYnJpIiwiSXNCb2xkIjpmYWxzZSwiSXNJdGFsaWMiOmZhbHNlLCJJc1VuZGVybGluZWQiOmZhbHNlLCJQYXJlbnRTdHlsZSI6bnVsbH0sIkF1dG9TaXplIjowLCJGb3JlZ3JvdW5kIjp7IiRpZCI6IjEyODciLCJDb2xvciI6eyIkaWQiOiIxMjg4IiwiQSI6MjU1LCJSIjoxNCwiRyI6NDAsIkIiOjY1fX0sIk1heFdpZHRoIjoyMDAuMCwiTWF4SGVpZ2h0IjoiSW5maW5pdHkiLCJTbWFydEZvcmVncm91bmRJc0FjdGl2ZSI6ZmFsc2UsIkhvcml6b250YWxBbGlnbm1lbnQiOjIsIlZlcnRpY2FsQWxpZ25tZW50IjoxLCJTbWFydEZvcmVncm91bmQiOm51bGwsIkJhY2tncm91bmRGaWxsVHlwZSI6MCwiTWFyZ2luIjp7IiRpZCI6IjEyODkiLCJUb3AiOjAuMCwiTGVmdCI6MC4wLCJSaWdodCI6MC4wLCJCb3R0b20iOjAuMH0sIlBhZGRpbmciOnsiJGlkIjoiMTI5MCIsIlRvcCI6MC4wLCJMZWZ0IjowLjAsIlJpZ2h0IjowLjAsIkJvdHRvbSI6MC4wfSwiQmFja2dyb3VuZCI6eyIkaWQiOiIxMjkxIiwiQ29sb3IiOnsiJGlkIjoiMTI5MiIsIkEiOjAsIlIiOjI1NSwiRyI6MjU1LCJCIjoyNTV9fSwiSXNWaXNpYmxlIjp0cnVlLCJXaWR0aCI6MC4wLCJIZWlnaHQiOjAuMCwiQm9yZGVyU3R5bGUiOnsiJGlkIjoiMTI5MyIsIkxpbmVDb2xvciI6bnVsbCwiTGluZVdlaWdodCI6MC4wLCJMaW5lVHlwZSI6MCwiUGFyZW50U3R5bGUiOm51bGx9LCJQYXJlbnRTdHlsZSI6bnVsbH0sIkRhdGVGb3JtYXQiOnsiJGlkIjoiMTI5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jk1IiwiRm9ybWF0IjowLCJJc1Zpc2libGUiOmZhbHNlLCJMYXN0S25vd25WaXNpYmlsaXR5U3RhdGUiOmZhbHNlfSwiSXNWaXNpYmxlIjp0cnVlLCJQYXJlbnRTdHlsZSI6bnVsbH0sIkluZGV4IjoxNCwiU21hcnREdXJhdGlvbkFjdGl2YXRlZCI6ZmFsc2UsIkRhdGVGb3JtYXQiOnsiJHJlZiI6IjEyOTQifSwiV2Vla051bWJlcmluZyI6eyIkaWQiOiIxMjk2IiwiRm9ybWF0IjowLCJJc1Zpc2libGUiOmZhbHNlLCJMYXN0S25vd25WaXNpYmlsaXR5U3RhdGUiOmZhbHNlfSwiSWQiOiI0NWExNWJmNy0wMmQ2LTQ4MDQtYjZlZC1kNmU0NmIxYjJkMzciLCJJbXBvcnRJZCI6bnVsbCwiVGl0bGUiOiJHdWlkZSBtdXPDqWUgcGFydGVuYWlyZSIsIk5vdGUiOm51bGwsIkh5cGVybGluayI6eyIkaWQiOiIxMjk3IiwiQWRkcmVzcyI6IiIsIlN1YkFkZHJlc3MiOiIifSwiSXNDaGFuZ2VkIjpmYWxzZSwiSXNOZXciOmZhbHNlfX1dLCJfbWlsZXN0b25lcyI6W10sIklkIjoiMDAwMDAwMDAtMDAwMC0wMDAwLTAwMDAtMDAwMDAwMDAwMDAwIiwiSXNTaW5nbGVJdGVtUm93Ijp0cnVlfSx7IiRpZCI6IjEyOTgiLCJfdGFza3MiOlt7IiRpZCI6IjEyOTkiLCJfYXR0YWNoZWRNaWxlc3RvbmVzIjpbXSwiVGFza0RlZmluaXRpb24iOnsiJGlkIjoiMTMwMCIsIkdyb3VwTmFtZSI6bnVsbCwiU3RhcnREYXRlIjoiMjAyNC0xMC0wN1QwMDowMDowMCIsIkVuZERhdGUiOiIyMDI0LTEwLTA3VDIzOjU5OjAwIiwiUGVyY2VudGFnZUNvbXBsZXRlIjpudWxsLCJTdHlsZSI6eyIkaWQiOiIxMzAxIiwiU2hhcGUiOjEsIlNoYXBlVGhpY2tuZXNzIjowLCJEdXJhdGlvbkZvcm1hdCI6MCwiSW5jbHVkZU5vbldvcmtpbmdEYXlzSW5EdXJhdGlvbiI6ZmFsc2UsIlBlcmNlbnRhZ2VDb21wbGV0ZVN0eWxlIjp7IiRpZCI6IjEzMDIiLCJGb250U2V0dGluZ3MiOnsiJGlkIjoiMTMwMyIsIkZvbnRTaXplIjoxMCwiRm9udE5hbWUiOiJDYWxpYnJpIiwiSXNCb2xkIjpmYWxzZSwiSXNJdGFsaWMiOmZhbHNlLCJJc1VuZGVybGluZWQiOmZhbHNlLCJQYXJlbnRTdHlsZSI6bnVsbH0sIkF1dG9TaXplIjowLCJGb3JlZ3JvdW5kIjp7IiRpZCI6IjEzMDQiLCJDb2xvciI6eyIkaWQiOiIxMzA1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EzMDYiLCJUb3AiOjAuMCwiTGVmdCI6MC4wLCJSaWdodCI6MC4wLCJCb3R0b20iOjAuMH0sIlBhZGRpbmciOnsiJGlkIjoiMTMwNyIsIlRvcCI6MC4wLCJMZWZ0IjowLjAsIlJpZ2h0IjowLjAsIkJvdHRvbSI6MC4wfSwiQmFja2dyb3VuZCI6eyIkaWQiOiIxMzA4IiwiQ29sb3IiOnsiJGlkIjoiMTMwOSIsIkEiOjg5LCJSIjowLCJHIjowLCJCIjowfX0sIklzVmlzaWJsZSI6dHJ1ZSwiV2lkdGgiOjAuMCwiSGVpZ2h0IjowLjAsIkJvcmRlclN0eWxlIjp7IiRpZCI6IjEzMTAiLCJMaW5lQ29sb3IiOm51bGwsIkxpbmVXZWlnaHQiOjAuMCwiTGluZVR5cGUiOjAsIlBhcmVudFN0eWxlIjpudWxsfSwiUGFyZW50U3R5bGUiOm51bGx9LCJEdXJhdGlvblN0eWxlIjp7IiRpZCI6IjEzMTEiLCJGb250U2V0dGluZ3MiOnsiJGlkIjoiMTMxMiIsIkZvbnRTaXplIjoxMCwiRm9udE5hbWUiOiJDYWxpYnJpIiwiSXNCb2xkIjpmYWxzZSwiSXNJdGFsaWMiOmZhbHNlLCJJc1VuZGVybGluZWQiOmZhbHNlLCJQYXJlbnRTdHlsZSI6bnVsbH0sIkF1dG9TaXplIjowLCJGb3JlZ3JvdW5kIjp7IiRpZCI6IjEzMTMiLCJDb2xvciI6eyIkaWQiOiIxMzE0IiwiQSI6MjU1LCJSIjoyMzcsIkciOjEyNSwiQiI6NDl9fSwiTWF4V2lkdGgiOjIwMC4wLCJNYXhIZWlnaHQiOiJJbmZpbml0eSIsIlNtYXJ0Rm9yZWdyb3VuZElzQWN0aXZlIjpmYWxzZSwiSG9yaXpvbnRhbEFsaWdubWVudCI6MCwiVmVydGljYWxBbGlnbm1lbnQiOjEsIlNtYXJ0Rm9yZWdyb3VuZCI6bnVsbCwiQmFja2dyb3VuZEZpbGxUeXBlIjowLCJNYXJnaW4iOnsiJGlkIjoiMTMxNSIsIlRvcCI6MC4wLCJMZWZ0IjowLjAsIlJpZ2h0IjowLjAsIkJvdHRvbSI6MC4wfSwiUGFkZGluZyI6eyIkaWQiOiIxMzE2IiwiVG9wIjowLjAsIkxlZnQiOjAuMCwiUmlnaHQiOjAuMCwiQm90dG9tIjowLjB9LCJCYWNrZ3JvdW5kIjp7IiRpZCI6IjEzMTciLCJDb2xvciI6eyIkaWQiOiIxMzE4IiwiQSI6MjU1LCJSIjoyMzcsIkciOjEyNSwiQiI6NDl9fSwiSXNWaXNpYmxlIjp0cnVlLCJXaWR0aCI6MC4wLCJIZWlnaHQiOjAuMCwiQm9yZGVyU3R5bGUiOnsiJGlkIjoiMTMxOSIsIkxpbmVDb2xvciI6bnVsbCwiTGluZVdlaWdodCI6MC4wLCJMaW5lVHlwZSI6MCwiUGFyZW50U3R5bGUiOm51bGx9LCJQYXJlbnRTdHlsZSI6bnVsbH0sIkhvcml6b250YWxDb25uZWN0b3JTdHlsZSI6eyIkaWQiOiIxMzIwIiwiTGluZUNvbG9yIjp7IiRpZCI6IjEzMjEiLCIkdHlwZSI6Ik5MUkUuQ29tbW9uLkRvbS5Tb2xpZENvbG9yQnJ1c2gsIE5MUkUuQ29tbW9uIiwiQ29sb3IiOnsiJGlkIjoiMTMyMiIsIkEiOjI1NSwiUiI6MCwiRyI6MCwiQiI6MH19LCJMaW5lV2VpZ2h0IjowLjAsIkxpbmVUeXBlIjowLCJQYXJlbnRTdHlsZSI6bnVsbH0sIlZlcnRpY2FsQ29ubmVjdG9yU3R5bGUiOnsiJGlkIjoiMTMyMyIsIkxpbmVDb2xvciI6eyIkaWQiOiIxMzI0IiwiJHR5cGUiOiJOTFJFLkNvbW1vbi5Eb20uU29saWRDb2xvckJydXNoLCBOTFJFLkNvbW1vbiIsIkNvbG9yIjp7IiRpZCI6IjEzMjUiLCJBIjoyNTUsIlIiOjAsIkciOjAsIkIiOjB9fSwiTGluZVdlaWdodCI6MC4wLCJMaW5lVHlwZSI6MCwiUGFyZW50U3R5bGUiOm51bGx9LCJNYXJnaW4iOm51bGwsIlN0YXJ0RGF0ZVBvc2l0aW9uIjozLCJFbmREYXRlUG9zaXRpb24iOjMsIkRhdGVJc1Zpc2libGUiOnRydWUsIlRpdGxlUG9zaXRpb24iOjQsIkR1cmF0aW9uUG9zaXRpb24iOjYsIlBlcmNlbnRhZ2VDb21wbGV0ZWRQb3NpdGlvbiI6MiwiU3BhY2luZyI6MywiSXNCZWxvd1RpbWViYW5kIjp0cnVlLCJQZXJjZW50YWdlQ29tcGxldGVTaGFwZU9wYWNpdHkiOjM1LCJTaGFwZVN0eWxlIjp7IiRpZCI6IjEzMjYiLCJNYXJnaW4iOnsiJGlkIjoiMTMyNyIsIlRvcCI6MC4wLCJMZWZ0Ijo0LjAsIlJpZ2h0Ijo0LjAsIkJvdHRvbSI6MC4wfSwiUGFkZGluZyI6eyIkaWQiOiIxMzI4IiwiVG9wIjowLjAsIkxlZnQiOjAuMCwiUmlnaHQiOjAuMCwiQm90dG9tIjowLjB9LCJCYWNrZ3JvdW5kIjp7IiRpZCI6IjEzMjkiLCJDb2xvciI6eyIkaWQiOiIxMzMwIiwiQSI6MjU1LCJSIjoyMzMsIkciOjExMywiQiI6NTB9fSwiSXNWaXNpYmxlIjp0cnVlLCJXaWR0aCI6MC4wLCJIZWlnaHQiOjEwLjAsIkJvcmRlclN0eWxlIjp7IiRpZCI6IjEzMzEiLCJMaW5lQ29sb3IiOnsiJGlkIjoiMTMzMiIsIiR0eXBlIjoiTkxSRS5Db21tb24uRG9tLlNvbGlkQ29sb3JCcnVzaCwgTkxSRS5Db21tb24iLCJDb2xvciI6eyIkaWQiOiIxMzMzIiwiQSI6MjU1LCJSIjoyMzQsIkciOjIyLCJCIjozMH19LCJMaW5lV2VpZ2h0IjowLjAsIkxpbmVUeXBlIjowLCJQYXJlbnRTdHlsZSI6bnVsbH0sIlBhcmVudFN0eWxlIjpudWxsfSwiVGl0bGVTdHlsZSI6eyIkaWQiOiIxMzM0IiwiRm9udFNldHRpbmdzIjp7IiRpZCI6IjEzMzUiLCJGb250U2l6ZSI6MTEsIkZvbnROYW1lIjoiQ2FsaWJyaSIsIklzQm9sZCI6ZmFsc2UsIklzSXRhbGljIjpmYWxzZSwiSXNVbmRlcmxpbmVkIjpmYWxzZSwiUGFyZW50U3R5bGUiOm51bGx9LCJBdXRvU2l6ZSI6MCwiRm9yZWdyb3VuZCI6eyIkaWQiOiIxMzM2IiwiQ29sb3IiOnsiJGlkIjoiMTMzNy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xMzM4IiwiVG9wIjowLjAsIkxlZnQiOjAuMCwiUmlnaHQiOjAuMCwiQm90dG9tIjowLjB9LCJQYWRkaW5nIjp7IiRpZCI6IjEzMzkiLCJUb3AiOjAuMCwiTGVmdCI6MC4wLCJSaWdodCI6MC4wLCJCb3R0b20iOjAuMH0sIkJhY2tncm91bmQiOnsiJGlkIjoiMTM0MCIsIkNvbG9yIjp7IiRpZCI6IjEzNDEiLCJBIjowLCJSIjoyNTUsIkciOjI1NSwiQiI6MjU1fX0sIklzVmlzaWJsZSI6dHJ1ZSwiV2lkdGgiOjAuMCwiSGVpZ2h0IjowLjAsIkJvcmRlclN0eWxlIjp7IiRpZCI6IjEzNDIiLCJMaW5lQ29sb3IiOm51bGwsIkxpbmVXZWlnaHQiOjAuMCwiTGluZVR5cGUiOjAsIlBhcmVudFN0eWxlIjpudWxsfSwiUGFyZW50U3R5bGUiOm51bGx9LCJEYXRlU3R5bGUiOnsiJGlkIjoiMTM0MyIsIkZvbnRTZXR0aW5ncyI6eyIkaWQiOiIxMzQ0IiwiRm9udFNpemUiOjEwLCJGb250TmFtZSI6IkNhbGlicmkiLCJJc0JvbGQiOmZhbHNlLCJJc0l0YWxpYyI6ZmFsc2UsIklzVW5kZXJsaW5lZCI6ZmFsc2UsIlBhcmVudFN0eWxlIjpudWxsfSwiQXV0b1NpemUiOjAsIkZvcmVncm91bmQiOnsiJGlkIjoiMTM0NSIsIkNvbG9yIjp7IiRpZCI6IjEzNDYiLCJBIjoyNTUsIlIiOjE0LCJHIjo0MCwiQiI6NjV9fSwiTWF4V2lkdGgiOjIwMC4wLCJNYXhIZWlnaHQiOiJJbmZpbml0eSIsIlNtYXJ0Rm9yZWdyb3VuZElzQWN0aXZlIjpmYWxzZSwiSG9yaXpvbnRhbEFsaWdubWVudCI6MiwiVmVydGljYWxBbGlnbm1lbnQiOjEsIlNtYXJ0Rm9yZWdyb3VuZCI6bnVsbCwiQmFja2dyb3VuZEZpbGxUeXBlIjowLCJNYXJnaW4iOnsiJGlkIjoiMTM0NyIsIlRvcCI6MC4wLCJMZWZ0IjowLjAsIlJpZ2h0IjowLjAsIkJvdHRvbSI6MC4wfSwiUGFkZGluZyI6eyIkaWQiOiIxMzQ4IiwiVG9wIjowLjAsIkxlZnQiOjAuMCwiUmlnaHQiOjAuMCwiQm90dG9tIjowLjB9LCJCYWNrZ3JvdW5kIjp7IiRpZCI6IjEzNDkiLCJDb2xvciI6eyIkaWQiOiIxMzUwIiwiQSI6MCwiUiI6MjU1LCJHIjoyNTUsIkIiOjI1NX19LCJJc1Zpc2libGUiOnRydWUsIldpZHRoIjowLjAsIkhlaWdodCI6MC4wLCJCb3JkZXJTdHlsZSI6eyIkaWQiOiIxMzUxIiwiTGluZUNvbG9yIjpudWxsLCJMaW5lV2VpZ2h0IjowLjAsIkxpbmVUeXBlIjowLCJQYXJlbnRTdHlsZSI6bnVsbH0sIlBhcmVudFN0eWxlIjpudWxsfSwiRGF0ZUZvcm1hdCI6eyIkaWQiOiIxMzU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zNTMiLCJGb3JtYXQiOjAsIklzVmlzaWJsZSI6ZmFsc2UsIkxhc3RLbm93blZpc2liaWxpdHlTdGF0ZSI6ZmFsc2V9LCJJc1Zpc2libGUiOnRydWUsIlBhcmVudFN0eWxlIjpudWxsfSwiSW5kZXgiOjE1LCJTbWFydER1cmF0aW9uQWN0aXZhdGVkIjpmYWxzZSwiRGF0ZUZvcm1hdCI6eyIkcmVmIjoiMTM1MiJ9LCJXZWVrTnVtYmVyaW5nIjp7IiRpZCI6IjEzNTQiLCJGb3JtYXQiOjAsIklzVmlzaWJsZSI6ZmFsc2UsIkxhc3RLbm93blZpc2liaWxpdHlTdGF0ZSI6ZmFsc2V9LCJJZCI6IjUyYmQ3YzY5LTMyYTItNDFhYS05ZmUzLWQ1Y2NhMjc4M2VkMiIsIkltcG9ydElkIjpudWxsLCJUaXRsZSI6IkdhbWlmaWNhdGlvbiBwYXIgc3lzdC4gcG9pbnQiLCJOb3RlIjpudWxsLCJIeXBlcmxpbmsiOnsiJGlkIjoiMTM1NSIsIkFkZHJlc3MiOiIiLCJTdWJBZGRyZXNzIjoiIn0sIklzQ2hhbmdlZCI6ZmFsc2UsIklzTmV3IjpmYWxzZX19XSwiX21pbGVzdG9uZXMiOltdLCJJZCI6IjAwMDAwMDAwLTAwMDAtMDAwMC0wMDAwLTAwMDAwMDAwMDAwMCIsIklzU2luZ2xlSXRlbVJvdyI6dHJ1ZX1dLCJJbmRleCI6MCwiSWQiOiI4YmUwOGRkMy02YjJmLTRmYjAtYjQwYy0zZThlNzNhYjZhZmIiLCJIZWFkZXJUZXh0IjpudWxsLCJJc0RlZmF1bHQiOnRydWUsIlN0eWxlIjp7IiRpZCI6IjEzNTYiLCJIZWFkZXJTdHlsZSI6eyIkaWQiOiIxMzU3IiwiVGV4dFN0eWxlIjp7IiRpZCI6IjEzNTgiLCJGb250U2V0dGluZ3MiOnsiJGlkIjoiMTM1OSIsIkZvbnRTaXplIjoxMSwiRm9udE5hbWUiOiJDYWxpYnJpIiwiSXNCb2xkIjpmYWxzZSwiSXNJdGFsaWMiOmZhbHNlLCJJc1VuZGVybGluZWQiOmZhbHNlLCJQYXJlbnRTdHlsZSI6bnVsbH0sIkF1dG9TaXplIjoyLCJGb3JlZ3JvdW5kIjp7IiRpZCI6IjEzNjAiLCJDb2xvciI6eyIkaWQiOiIxMzYxIiwiQSI6MjU1LCJSIjowLCJHIjowLCJCIjowfX0sIk1heFdpZHRoIjowLjAsIk1heEhlaWdodCI6IkluZmluaXR5IiwiU21hcnRGb3JlZ3JvdW5kSXNBY3RpdmUiOmZhbHNlLCJIb3Jpem9udGFsQWxpZ25tZW50IjowLCJWZXJ0aWNhbEFsaWdubWVudCI6MCwiU21hcnRGb3JlZ3JvdW5kIjpudWxsLCJCYWNrZ3JvdW5kRmlsbFR5cGUiOjAsIk1hcmdpbiI6eyIkaWQiOiIxMzYyIiwiVG9wIjowLjAsIkxlZnQiOjAuMCwiUmlnaHQiOjAuMCwiQm90dG9tIjowLjB9LCJQYWRkaW5nIjp7IiRpZCI6IjEzNjMiLCJUb3AiOjAuMCwiTGVmdCI6MC4wLCJSaWdodCI6MC4wLCJCb3R0b20iOjAuMH0sIkJhY2tncm91bmQiOnsiJGlkIjoiMTM2NCIsIkNvbG9yIjp7IiRpZCI6IjEzNjUiLCJBIjoyNTUsIlIiOjAsIkciOjAsIkIiOjB9fSwiSXNWaXNpYmxlIjp0cnVlLCJXaWR0aCI6MC4wLCJIZWlnaHQiOjAuMCwiQm9yZGVyU3R5bGUiOm51bGwsIlBhcmVudFN0eWxlIjpudWxsfSwiUmVjdGFuZ2xlU3R5bGUiOnsiJGlkIjoiMTM2NiIsIk1hcmdpbiI6eyIkaWQiOiIxMzY3IiwiVG9wIjowLjAsIkxlZnQiOjAuMCwiUmlnaHQiOjAuMCwiQm90dG9tIjowLjB9LCJQYWRkaW5nIjp7IiRpZCI6IjEzNjgiLCJUb3AiOjAuMCwiTGVmdCI6MC4wLCJSaWdodCI6MC4wLCJCb3R0b20iOjAuMH0sIkJhY2tncm91bmQiOnsiJGlkIjoiMTM2OSIsIkNvbG9yIjp7IiRpZCI6IjEzNzAiLCJBIjo2MywiUiI6MjMzLCJHIjoxMTMsIkIiOjUwfX0sIklzVmlzaWJsZSI6dHJ1ZSwiV2lkdGgiOjAuMCwiSGVpZ2h0IjowLjAsIkJvcmRlclN0eWxlIjp7IiRpZCI6IjEzNzEiLCJMaW5lQ29sb3IiOnsiJGlkIjoiMTM3MiIsIiR0eXBlIjoiTkxSRS5Db21tb24uRG9tLlNvbGlkQ29sb3JCcnVzaCwgTkxSRS5Db21tb24iLCJDb2xvciI6eyIkaWQiOiIxMzczIiwiQSI6MjU1LCJSIjoyNTUsIkciOjI1NSwiQiI6MjU1fX0sIkxpbmVXZWlnaHQiOjAuMCwiTGluZVR5cGUiOjAsIlBhcmVudFN0eWxlIjpudWxsfSwiUGFyZW50U3R5bGUiOm51bGx9LCJNYXJnaW4iOnsiJGlkIjoiMTM3NCIsIlRvcCI6MC4wLCJMZWZ0IjowLjAsIlJpZ2h0IjowLjAsIkJvdHRvbSI6MC4wfSwiUGFkZGluZyI6eyIkaWQiOiIxMzc1IiwiVG9wIjowLjAsIkxlZnQiOjAuMCwiUmlnaHQiOjAuMCwiQm90dG9tIjowLjB9LCJCYWNrZ3JvdW5kIjpudWxsLCJJc1Zpc2libGUiOnRydWUsIldpZHRoIjowLjAsIkhlaWdodCI6MC4wLCJCb3JkZXJTdHlsZSI6bnVsbCwiUGFyZW50U3R5bGUiOm51bGx9LCJCYWNrZ3JvdW5kU3R5bGUiOnsiJGlkIjoiMTM3NiIsIk1hcmdpbiI6eyIkaWQiOiIxMzc3IiwiVG9wIjowLjAsIkxlZnQiOjAuMCwiUmlnaHQiOjAuMCwiQm90dG9tIjowLjB9LCJQYWRkaW5nIjp7IiRpZCI6IjEzNzgiLCJUb3AiOjAuMCwiTGVmdCI6MC4wLCJSaWdodCI6MC4wLCJCb3R0b20iOjAuMH0sIkJhY2tncm91bmQiOnsiJGlkIjoiMTM3OSIsIkNvbG9yIjp7IiRpZCI6IjEzODAiLCJBIjo1MSwiUiI6MjAwLCJHIjoyMDAsIkIiOjIwMH19LCJJc1Zpc2libGUiOnRydWUsIldpZHRoIjowLjAsIkhlaWdodCI6MC4wLCJCb3JkZXJTdHlsZSI6eyIkaWQiOiIxMzgxIiwiTGluZUNvbG9yIjp7IiRpZCI6IjEzODIiLCIkdHlwZSI6Ik5MUkUuQ29tbW9uLkRvbS5Tb2xpZENvbG9yQnJ1c2gsIE5MUkUuQ29tbW9uIiwiQ29sb3IiOnsiJGlkIjoiMTM4MyIsIkEiOjI1NSwiUiI6MjM0LCJHIjoyMiwiQiI6MzB9fSwiTGluZVdlaWdodCI6MC4wLCJMaW5lVHlwZSI6MCwiUGFyZW50U3R5bGUiOm51bGx9LCJQYXJlbnRTdHlsZSI6bnVsbH0sIk1hcmdpbiI6eyIkaWQiOiIxMzg0IiwiVG9wIjowLjAsIkxlZnQiOjAuMCwiUmlnaHQiOjAuMCwiQm90dG9tIjowLjB9LCJQYWRkaW5nIjp7IiRpZCI6IjEzODUiLCJUb3AiOjAuMCwiTGVmdCI6MC4wLCJSaWdodCI6MC4wLCJCb3R0b20iOjAuMH0sIklzVmlzaWJsZSI6dHJ1ZSwiV2lkdGgiOjAuMCwiSGVpZ2h0IjowLjAsIkJvcmRlclN0eWxlIjp7IiRpZCI6IjEzODYiLCJMaW5lQ29sb3IiOm51bGwsIkxpbmVXZWlnaHQiOjAuMCwiTGluZVR5cGUiOjAsIlBhcmVudFN0eWxlIjpudWxsfSwiUGFyZW50U3R5bGUiOm51bGx9fV0sIklkIjoiODYzMGVlNDYtZDhiNy00MGU1LTk4YmQtNGQ1OTQ1MDdkY2M2IiwiSW5kZXgiOjIsIkhlYWRlclRleHQiOiJEZXZlbG9wcGVtZW50IiwiU3R5bGUiOnsiJGlkIjoiMTM4NyIsIlN0eWxlSWQiOiI5ODUxM2UxMC01NTFjLTRmMzAtYWMxMS1hMDY5MGU5MDMxMzQiLCJIZWFkZXJTdHlsZSI6eyIkaWQiOiIxMzg4IiwiVGV4dElzVmVydGljYWwiOmZhbHNlLCJUZXh0U3R5bGUiOnsiJGlkIjoiMTM4OSIsIkZvbnRTZXR0aW5ncyI6eyIkaWQiOiIxMzkwIiwiRm9udFNpemUiOjExLCJGb250TmFtZSI6IkNhbGlicmkiLCJJc0JvbGQiOmZhbHNlLCJJc0l0YWxpYyI6ZmFsc2UsIklzVW5kZXJsaW5lZCI6ZmFsc2UsIlBhcmVudFN0eWxlIjpudWxsfSwiQXV0b1NpemUiOjIsIkZvcmVncm91bmQiOnsiJGlkIjoiMTM5MSIsIkNvbG9yIjp7IiRpZCI6IjEzOTIiLCJBIjoyNTUsIlIiOjI1NSwiRyI6MjU1LCJCIjoyNTV9fSwiTWF4V2lkdGgiOjcxLjAsIk1heEhlaWdodCI6IkluZmluaXR5IiwiU21hcnRGb3JlZ3JvdW5kSXNBY3RpdmUiOmZhbHNlLCJIb3Jpem9udGFsQWxpZ25tZW50IjowLCJWZXJ0aWNhbEFsaWdubWVudCI6MCwiU21hcnRGb3JlZ3JvdW5kIjpudWxsLCJCYWNrZ3JvdW5kRmlsbFR5cGUiOjAsIk1hcmdpbiI6eyIkaWQiOiIxMzkzIiwiVG9wIjowLjAsIkxlZnQiOjAuMCwiUmlnaHQiOjAuMCwiQm90dG9tIjowLjB9LCJQYWRkaW5nIjp7IiRpZCI6IjEzOTQiLCJUb3AiOjAuMCwiTGVmdCI6MC4wLCJSaWdodCI6MC4wLCJCb3R0b20iOjAuMH0sIkJhY2tncm91bmQiOnsiJGlkIjoiMTM5NSIsIkNvbG9yIjp7IiRpZCI6IjEzOTYiLCJBIjoyNTUsIlIiOjI1NSwiRyI6MjU1LCJCIjoyNTV9fSwiSXNWaXNpYmxlIjp0cnVlLCJXaWR0aCI6MC4wLCJIZWlnaHQiOjAuMCwiQm9yZGVyU3R5bGUiOm51bGwsIlBhcmVudFN0eWxlIjpudWxsfSwiUmVjdGFuZ2xlU3R5bGUiOnsiJGlkIjoiMTM5NyIsIk1hcmdpbiI6eyIkaWQiOiIxMzk4IiwiVG9wIjowLjAsIkxlZnQiOjAuMCwiUmlnaHQiOjAuMCwiQm90dG9tIjowLjB9LCJQYWRkaW5nIjp7IiRpZCI6IjEzOTkiLCJUb3AiOjAuMCwiTGVmdCI6MC4wLCJSaWdodCI6MC4wLCJCb3R0b20iOjAuMH0sIkJhY2tncm91bmQiOnsiJGlkIjoiMTQwMCIsIkNvbG9yIjp7IiRpZCI6IjE0MDEiLCJBIjoyNTUsIlIiOjIzMywiRyI6MTEzLCJCIjo1MH19LCJJc1Zpc2libGUiOnRydWUsIldpZHRoIjowLjAsIkhlaWdodCI6MC4wLCJCb3JkZXJTdHlsZSI6eyIkaWQiOiIxNDAyIiwiTGluZUNvbG9yIjp7IiRpZCI6IjE0MDMiLCIkdHlwZSI6Ik5MUkUuQ29tbW9uLkRvbS5Tb2xpZENvbG9yQnJ1c2gsIE5MUkUuQ29tbW9uIiwiQ29sb3IiOnsiJGlkIjoiMTQwNCIsIkEiOjI1NSwiUiI6MjU1LCJHIjoyNTUsIkIiOjI1NX19LCJMaW5lV2VpZ2h0IjowLjAsIkxpbmVUeXBlIjowLCJQYXJlbnRTdHlsZSI6bnVsbH0sIlBhcmVudFN0eWxlIjpudWxsfSwiTWFyZ2luIjp7IiRpZCI6IjE0MDUiLCJUb3AiOjAuMCwiTGVmdCI6MC4wLCJSaWdodCI6MC4wLCJCb3R0b20iOjAuMH0sIlBhZGRpbmciOnsiJGlkIjoiMTQwNiIsIlRvcCI6MC4wLCJMZWZ0IjowLjAsIlJpZ2h0IjowLjAsIkJvdHRvbSI6MC4wfSwiQmFja2dyb3VuZCI6bnVsbCwiSXNWaXNpYmxlIjp0cnVlLCJXaWR0aCI6MC4wLCJIZWlnaHQiOjAuMCwiQm9yZGVyU3R5bGUiOm51bGwsIlBhcmVudFN0eWxlIjpudWxsfSwiQmFja2dyb3VuZFN0eWxlIjp7IiRpZCI6IjE0MDciLCJNYXJnaW4iOnsiJGlkIjoiMTQwOCIsIlRvcCI6MC4wLCJMZWZ0IjowLjAsIlJpZ2h0IjowLjAsIkJvdHRvbSI6MC4wfSwiUGFkZGluZyI6eyIkaWQiOiIxNDA5IiwiVG9wIjowLjAsIkxlZnQiOjAuMCwiUmlnaHQiOjAuMCwiQm90dG9tIjowLjB9LCJCYWNrZ3JvdW5kIjp7IiRpZCI6IjE0MTAiLCJDb2xvciI6eyIkaWQiOiIxNDExIiwiQSI6NTEsIlIiOjIwMCwiRyI6MjAwLCJCIjoyMDB9fSwiSXNWaXNpYmxlIjp0cnVlLCJXaWR0aCI6MC4wLCJIZWlnaHQiOjAuMCwiQm9yZGVyU3R5bGUiOnsiJGlkIjoiMTQxMiIsIkxpbmVDb2xvciI6eyIkaWQiOiIxNDEzIiwiJHR5cGUiOiJOTFJFLkNvbW1vbi5Eb20uU29saWRDb2xvckJydXNoLCBOTFJFLkNvbW1vbiIsIkNvbG9yIjp7IiRpZCI6IjE0MTQiLCJBIjoyNTUsIlIiOjIzNCwiRyI6MjIsIkIiOjMwfX0sIkxpbmVXZWlnaHQiOjAuMCwiTGluZVR5cGUiOjAsIlBhcmVudFN0eWxlIjpudWxsfSwiUGFyZW50U3R5bGUiOm51bGx9LCJJc0Fib3ZlVGltZWJhbmQiOmZhbHNlLCJTcGFjaW5nIjozLCJEZWZhdWx0U3dpbWxhbmVUYXNrU3R5bGUiOnsiJGlkIjoiMTQxNSIsIiR0eXBlIjoiTkxSRS5Db21tb24uRG9tLlN0eWxlcy5FeHBsaWNpdFNldGFibGVUYXNrU3R5bGUsIE5MUkUuQ29tbW9uIiwiU2hhcGUiOjEsIlNoYXBlVGhpY2tuZXNzIjowLCJEdXJhdGlvbkZvcm1hdCI6MCwiSW5jbHVkZU5vbldvcmtpbmdEYXlzSW5EdXJhdGlvbiI6ZmFsc2UsIlBlcmNlbnRhZ2VDb21wbGV0ZVN0eWxlIjp7IiRpZCI6IjE0MTYiLCJGb250U2V0dGluZ3MiOnsiJGlkIjoiMTQxNyIsIkZvbnRTaXplIjoxMCwiRm9udE5hbWUiOiJDYWxpYnJpIiwiSXNCb2xkIjpmYWxzZSwiSXNJdGFsaWMiOmZhbHNlLCJJc1VuZGVybGluZWQiOmZhbHNlLCJQYXJlbnRTdHlsZSI6bnVsbH0sIkF1dG9TaXplIjowLCJGb3JlZ3JvdW5kIjp7IiRpZCI6IjE0MTgiLCJDb2xvciI6eyIkaWQiOiIxNDE5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E0MjAiLCJUb3AiOjAuMCwiTGVmdCI6MC4wLCJSaWdodCI6MC4wLCJCb3R0b20iOjAuMH0sIlBhZGRpbmciOnsiJGlkIjoiMTQyMSIsIlRvcCI6MC4wLCJMZWZ0IjowLjAsIlJpZ2h0IjowLjAsIkJvdHRvbSI6MC4wfSwiQmFja2dyb3VuZCI6eyIkaWQiOiIxNDIyIiwiQ29sb3IiOnsiJGlkIjoiMTQyMyIsIkEiOjg5LCJSIjowLCJHIjowLCJCIjowfX0sIklzVmlzaWJsZSI6dHJ1ZSwiV2lkdGgiOjAuMCwiSGVpZ2h0IjowLjAsIkJvcmRlclN0eWxlIjp7IiRpZCI6IjE0MjQiLCJMaW5lQ29sb3IiOm51bGwsIkxpbmVXZWlnaHQiOjAuMCwiTGluZVR5cGUiOjAsIlBhcmVudFN0eWxlIjpudWxsfSwiUGFyZW50U3R5bGUiOm51bGx9LCJEdXJhdGlvblN0eWxlIjp7IiRpZCI6IjE0MjUiLCJGb250U2V0dGluZ3MiOnsiJGlkIjoiMTQyNiIsIkZvbnRTaXplIjoxMCwiRm9udE5hbWUiOiJDYWxpYnJpIiwiSXNCb2xkIjpmYWxzZSwiSXNJdGFsaWMiOmZhbHNlLCJJc1VuZGVybGluZWQiOmZhbHNlLCJQYXJlbnRTdHlsZSI6bnVsbH0sIkF1dG9TaXplIjowLCJGb3JlZ3JvdW5kIjp7IiRpZCI6IjE0MjciLCJDb2xvciI6eyIkaWQiOiIxNDI4IiwiQSI6MjU1LCJSIjoyMzcsIkciOjEyNSwiQiI6NDl9fSwiTWF4V2lkdGgiOjIwMC4wLCJNYXhIZWlnaHQiOiJJbmZpbml0eSIsIlNtYXJ0Rm9yZWdyb3VuZElzQWN0aXZlIjpmYWxzZSwiSG9yaXpvbnRhbEFsaWdubWVudCI6MCwiVmVydGljYWxBbGlnbm1lbnQiOjEsIlNtYXJ0Rm9yZWdyb3VuZCI6bnVsbCwiQmFja2dyb3VuZEZpbGxUeXBlIjowLCJNYXJnaW4iOnsiJGlkIjoiMTQyOSIsIlRvcCI6MC4wLCJMZWZ0IjowLjAsIlJpZ2h0IjowLjAsIkJvdHRvbSI6MC4wfSwiUGFkZGluZyI6eyIkaWQiOiIxNDMwIiwiVG9wIjowLjAsIkxlZnQiOjAuMCwiUmlnaHQiOjAuMCwiQm90dG9tIjowLjB9LCJCYWNrZ3JvdW5kIjp7IiRpZCI6IjE0MzEiLCJDb2xvciI6eyIkaWQiOiIxNDMyIiwiQSI6MjU1LCJSIjoyMzcsIkciOjEyNSwiQiI6NDl9fSwiSXNWaXNpYmxlIjp0cnVlLCJXaWR0aCI6MC4wLCJIZWlnaHQiOjAuMCwiQm9yZGVyU3R5bGUiOnsiJGlkIjoiMTQzMyIsIkxpbmVDb2xvciI6bnVsbCwiTGluZVdlaWdodCI6MC4wLCJMaW5lVHlwZSI6MCwiUGFyZW50U3R5bGUiOm51bGx9LCJQYXJlbnRTdHlsZSI6bnVsbH0sIkhvcml6b250YWxDb25uZWN0b3JTdHlsZSI6eyIkaWQiOiIxNDM0IiwiTGluZUNvbG9yIjp7IiRpZCI6IjE0MzUiLCIkdHlwZSI6Ik5MUkUuQ29tbW9uLkRvbS5Tb2xpZENvbG9yQnJ1c2gsIE5MUkUuQ29tbW9uIiwiQ29sb3IiOnsiJGlkIjoiMTQzNiIsIkEiOjI1NSwiUiI6MCwiRyI6MCwiQiI6MH19LCJMaW5lV2VpZ2h0IjowLjAsIkxpbmVUeXBlIjowLCJQYXJlbnRTdHlsZSI6bnVsbH0sIlZlcnRpY2FsQ29ubmVjdG9yU3R5bGUiOnsiJGlkIjoiMTQzNyIsIkxpbmVDb2xvciI6eyIkaWQiOiIxNDM4IiwiJHR5cGUiOiJOTFJFLkNvbW1vbi5Eb20uU29saWRDb2xvckJydXNoLCBOTFJFLkNvbW1vbiIsIkNvbG9yIjp7IiRpZCI6IjE0MzkiLCJBIjoyNTUsIlIiOjAsIkciOjAsIkIiOjB9fSwiTGluZVdlaWdodCI6MC4wLCJMaW5lVHlwZSI6MCwiUGFyZW50U3R5bGUiOm51bGx9LCJNYXJnaW4iOm51bGwsIlN0YXJ0RGF0ZVBvc2l0aW9uIjozLCJFbmREYXRlUG9zaXRpb24iOjMsIkRhdGVJc1Zpc2libGUiOnRydWUsIlRpdGxlUG9zaXRpb24iOjQsIkR1cmF0aW9uUG9zaXRpb24iOjYsIlBlcmNlbnRhZ2VDb21wbGV0ZWRQb3NpdGlvbiI6MiwiU3BhY2luZyI6MywiSXNCZWxvd1RpbWViYW5kIjpmYWxzZSwiUGVyY2VudGFnZUNvbXBsZXRlU2hhcGVPcGFjaXR5IjozNSwiU2hhcGVTdHlsZSI6eyIkaWQiOiIxNDQwIiwiTWFyZ2luIjp7IiRpZCI6IjE0NDEiLCJUb3AiOjAuMCwiTGVmdCI6NC4wLCJSaWdodCI6NC4wLCJCb3R0b20iOjAuMH0sIlBhZGRpbmciOnsiJGlkIjoiMTQ0MiIsIlRvcCI6MC4wLCJMZWZ0IjowLjAsIlJpZ2h0IjowLjAsIkJvdHRvbSI6MC4wfSwiQmFja2dyb3VuZCI6eyIkaWQiOiIxNDQzIiwiQ29sb3IiOnsiJGlkIjoiMTQ0NCIsIkEiOjI1NSwiUiI6MjMzLCJHIjoxMTMsIkIiOjUwfX0sIklzVmlzaWJsZSI6dHJ1ZSwiV2lkdGgiOjAuMCwiSGVpZ2h0IjoxMC4wLCJCb3JkZXJTdHlsZSI6eyIkaWQiOiIxNDQ1IiwiTGluZUNvbG9yIjp7IiRpZCI6IjE0NDYiLCIkdHlwZSI6Ik5MUkUuQ29tbW9uLkRvbS5Tb2xpZENvbG9yQnJ1c2gsIE5MUkUuQ29tbW9uIiwiQ29sb3IiOnsiJGlkIjoiMTQ0NyIsIkEiOjI1NSwiUiI6MjM0LCJHIjoyMiwiQiI6MzB9fSwiTGluZVdlaWdodCI6MC4wLCJMaW5lVHlwZSI6MCwiUGFyZW50U3R5bGUiOm51bGx9LCJQYXJlbnRTdHlsZSI6bnVsbH0sIlRpdGxlU3R5bGUiOnsiJGlkIjoiMTQ0OCIsIkZvbnRTZXR0aW5ncyI6eyIkaWQiOiIxNDQ5IiwiRm9udFNpemUiOjExLCJGb250TmFtZSI6IkNhbGlicmkiLCJJc0JvbGQiOmZhbHNlLCJJc0l0YWxpYyI6ZmFsc2UsIklzVW5kZXJsaW5lZCI6ZmFsc2UsIlBhcmVudFN0eWxlIjpudWxsfSwiQXV0b1NpemUiOjAsIkZvcmVncm91bmQiOnsiJGlkIjoiMTQ1MCIsIkNvbG9yIjp7IiRpZCI6IjE0NTE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MTQ1MiIsIlRvcCI6MC4wLCJMZWZ0IjowLjAsIlJpZ2h0IjowLjAsIkJvdHRvbSI6MC4wfSwiUGFkZGluZyI6eyIkaWQiOiIxNDUzIiwiVG9wIjowLjAsIkxlZnQiOjAuMCwiUmlnaHQiOjAuMCwiQm90dG9tIjowLjB9LCJCYWNrZ3JvdW5kIjp7IiRpZCI6IjE0NTQiLCJDb2xvciI6eyIkaWQiOiIxNDU1IiwiQSI6MjU1LCJSIjowLCJHIjowLCJCIjowfX0sIklzVmlzaWJsZSI6dHJ1ZSwiV2lkdGgiOjAuMCwiSGVpZ2h0IjowLjAsIkJvcmRlclN0eWxlIjp7IiRpZCI6IjE0NTYiLCJMaW5lQ29sb3IiOm51bGwsIkxpbmVXZWlnaHQiOjAuMCwiTGluZVR5cGUiOjAsIlBhcmVudFN0eWxlIjpudWxsfSwiUGFyZW50U3R5bGUiOm51bGx9LCJEYXRlU3R5bGUiOnsiJGlkIjoiMTQ1NyIsIkZvbnRTZXR0aW5ncyI6eyIkaWQiOiIxNDU4IiwiRm9udFNpemUiOjEwLCJGb250TmFtZSI6IkNhbGlicmkiLCJJc0JvbGQiOmZhbHNlLCJJc0l0YWxpYyI6ZmFsc2UsIklzVW5kZXJsaW5lZCI6ZmFsc2UsIlBhcmVudFN0eWxlIjpudWxsfSwiQXV0b1NpemUiOjAsIkZvcmVncm91bmQiOnsiJGlkIjoiMTQ1OSIsIkNvbG9yIjp7IiRpZCI6IjE0NjAiLCJBIjoyNTUsIlIiOjE0LCJHIjo0MCwiQiI6NjV9fSwiTWF4V2lkdGgiOjIwMC4wLCJNYXhIZWlnaHQiOiJJbmZpbml0eSIsIlNtYXJ0Rm9yZWdyb3VuZElzQWN0aXZlIjpmYWxzZSwiSG9yaXpvbnRhbEFsaWdubWVudCI6MiwiVmVydGljYWxBbGlnbm1lbnQiOjEsIlNtYXJ0Rm9yZWdyb3VuZCI6bnVsbCwiQmFja2dyb3VuZEZpbGxUeXBlIjowLCJNYXJnaW4iOnsiJGlkIjoiMTQ2MSIsIlRvcCI6MC4wLCJMZWZ0IjowLjAsIlJpZ2h0IjowLjAsIkJvdHRvbSI6MC4wfSwiUGFkZGluZyI6eyIkaWQiOiIxNDYyIiwiVG9wIjowLjAsIkxlZnQiOjAuMCwiUmlnaHQiOjAuMCwiQm90dG9tIjowLjB9LCJCYWNrZ3JvdW5kIjp7IiRpZCI6IjE0NjMiLCJDb2xvciI6eyIkaWQiOiIxNDY0IiwiQSI6MjU1LCJSIjoxNCwiRyI6NDAsIkIiOjY1fX0sIklzVmlzaWJsZSI6dHJ1ZSwiV2lkdGgiOjAuMCwiSGVpZ2h0IjowLjAsIkJvcmRlclN0eWxlIjp7IiRpZCI6IjE0NjUiLCJMaW5lQ29sb3IiOm51bGwsIkxpbmVXZWlnaHQiOjAuMCwiTGluZVR5cGUiOjAsIlBhcmVudFN0eWxlIjpudWxsfSwiUGFyZW50U3R5bGUiOm51bGx9LCJEYXRlRm9ybWF0Ijp7IiRpZCI6IjE0NjY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Q2NyIsIkZvcm1hdCI6MCwiSXNWaXNpYmxlIjpmYWxzZSwiTGFzdEtub3duVmlzaWJpbGl0eVN0YXRlIjpmYWxzZX0sIklzVmlzaWJsZSI6dHJ1ZSwiUGFyZW50U3R5bGUiOm51bGwsIl9leHBsaWNpdGx5U2V0Ijp7IiRpZCI6IjE0NjgiLCJTaGFwZVN0eWxlIjpmYWxzZSwiVGl0bGVTdHlsZSI6ZmFsc2UsIkRhdGVTdHlsZSI6ZmFsc2UsIkhvcml6b250YWxDb25uZWN0b3JTdHlsZSI6ZmFsc2UsIlZlcnRpY2FsQ29ubmVjdG9yU3R5bGUiOmZhbHNlLCJQZXJjZW50YWdlQ29tcGxldGVTaGFwZU9wYWNpdHkiOmZhbHNlLCJEYXRlRm9ybWF0IjpmYWxzZSwiSXNWaXNpYmxlIjpmYWxzZSwiU2hhcGUiOmZhbHNlLCJTaGFwZVRoaWNrbmVzcyI6ZmFsc2UsIk1hcmdpbiI6ZmFsc2UsIlN0YXJ0RGF0ZVBvc2l0aW9uIjpmYWxzZSwiRW5kRGF0ZVBvc2l0aW9uIjpmYWxzZSwiVGl0bGVQb3NpdGlvbiI6ZmFsc2UsIkR1cmF0aW9uUG9zaXRpb24iOmZhbHNlLCJQZXJjZW50YWdlQ29tcGxldGVkUG9zaXRpb24iOmZhbHNlLCJTcGFjaW5nIjpmYWxzZSwiSXNCZWxvd1RpbWViYW5kIjpmYWxzZSwiRHVyYXRpb25Gb3JtYXQiOmZhbHNlLCJXZWVrTnVtYmVyaW5nIjpmYWxzZX19LCJEZWZhdWx0U3dpbWxhbmVNb3RTdHlsZSI6eyIkaWQiOiIxNDY5IiwiU2hhcGUiOjEsIkNvbm5lY3Rvck1hcmdpbiI6eyIkaWQiOiIxNDcwIiwiVG9wIjowLjAsIkxlZnQiOjIuMCwiUmlnaHQiOjIuMCwiQm90dG9tIjowLjB9LCJDb25uZWN0b3JTdHlsZSI6eyIkaWQiOiIxNDcxIiwiTGluZUNvbG9yIjp7IiRpZCI6IjE0NzIiLCIkdHlwZSI6Ik5MUkUuQ29tbW9uLkRvbS5Tb2xpZENvbG9yQnJ1c2gsIE5MUkUuQ29tbW9uIiwiQ29sb3IiOnsiJGlkIjoiMTQ3MyIsIkEiOjEyNywiUiI6MTI4LCJHIjo1MywiQiI6MTR9fSwiTGluZVdlaWdodCI6MS4wLCJMaW5lVHlwZSI6MCwiUGFyZW50U3R5bGUiOm51bGx9LCJJc0JlbG93VGltZWJhbmQiOmZhbHNlLCJQb3NpdGlvbk9uVGFzayI6MSwiSGlkZURhdGUiOmZhbHNlLCJTaGFwZVNpemUiOjAsIlNwYWNpbmciOjAuMCwiUGFkZGluZyI6eyIkaWQiOiIxNDc0IiwiVG9wIjo1LjAsIkxlZnQiOjMuMCwiUmlnaHQiOjAuMCwiQm90dG9tIjoyLjB9LCJTaGFwZVN0eWxlIjp7IiRpZCI6IjE0NzUiLCJNYXJnaW4iOnsiJGlkIjoiMTQ3NiIsIlRvcCI6MC4wLCJMZWZ0IjowLjAsIlJpZ2h0IjowLjAsIkJvdHRvbSI6MC4wfSwiUGFkZGluZyI6eyIkaWQiOiIxNDc3IiwiVG9wIjowLjAsIkxlZnQiOjAuMCwiUmlnaHQiOjAuMCwiQm90dG9tIjowLjB9LCJCYWNrZ3JvdW5kIjp7IiRpZCI6IjE0NzgiLCJDb2xvciI6eyIkaWQiOiIxNDc5IiwiQSI6MjU1LCJSIjoxMjgsIkciOjUzLCJCIjoxNH19LCJJc1Zpc2libGUiOnRydWUsIldpZHRoIjoxMi4wLCJIZWlnaHQiOjE0LjAsIkJvcmRlclN0eWxlIjp7IiRpZCI6IjE0ODAiLCJMaW5lQ29sb3IiOnsiJGlkIjoiMTQ4MSIsIiR0eXBlIjoiTkxSRS5Db21tb24uRG9tLlNvbGlkQ29sb3JCcnVzaCwgTkxSRS5Db21tb24iLCJDb2xvciI6eyIkaWQiOiIxNDgyIiwiQSI6MjU1LCJSIjoyNTUsIkciOjI1NSwiQiI6MjU1fX0sIkxpbmVXZWlnaHQiOjAuMCwiTGluZVR5cGUiOjAsIlBhcmVudFN0eWxlIjpudWxsfSwiUGFyZW50U3R5bGUiOm51bGx9LCJUaXRsZVN0eWxlIjp7IiRpZCI6IjE0ODMiLCJGb250U2V0dGluZ3MiOnsiJGlkIjoiMTQ4NCIsIkZvbnRTaXplIjoxMSwiRm9udE5hbWUiOiJDYWxpYnJpIiwiSXNCb2xkIjpmYWxzZSwiSXNJdGFsaWMiOmZhbHNlLCJJc1VuZGVybGluZWQiOmZhbHNlLCJQYXJlbnRTdHlsZSI6bnVsbH0sIkF1dG9TaXplIjowLCJGb3JlZ3JvdW5kIjp7IiRpZCI6IjE0ODUiLCJDb2xvciI6eyIkaWQiOiIxNDg2IiwiQSI6MjU1LCJSIjowLCJHIjowLCJCIjowfX0sIk1heFdpZHRoIjoyMDAuMCwiTWF4SGVpZ2h0IjoiSW5maW5pdHkiLCJTbWFydEZvcmVncm91bmRJc0FjdGl2ZSI6ZmFsc2UsIkhvcml6b250YWxBbGlnbm1lbnQiOjEsIlZlcnRpY2FsQWxpZ25tZW50IjoxLCJTbWFydEZvcmVncm91bmQiOm51bGwsIkJhY2tncm91bmRGaWxsVHlwZSI6MCwiTWFyZ2luIjp7IiRpZCI6IjE0ODciLCJUb3AiOjAuMCwiTGVmdCI6MC4wLCJSaWdodCI6MC4wLCJCb3R0b20iOjAuMH0sIlBhZGRpbmciOnsiJGlkIjoiMTQ4OCIsIlRvcCI6MC4wLCJMZWZ0IjowLjAsIlJpZ2h0IjowLjAsIkJvdHRvbSI6MC4wfSwiQmFja2dyb3VuZCI6eyIkaWQiOiIxNDg5IiwiQ29sb3IiOnsiJGlkIjoiMTQ5MCIsIkEiOjI1NSwiUiI6MCwiRyI6MCwiQiI6MH19LCJJc1Zpc2libGUiOnRydWUsIldpZHRoIjowLjAsIkhlaWdodCI6MC4wLCJCb3JkZXJTdHlsZSI6eyIkaWQiOiIxNDkxIiwiTGluZUNvbG9yIjpudWxsLCJMaW5lV2VpZ2h0IjowLjAsIkxpbmVUeXBlIjowLCJQYXJlbnRTdHlsZSI6bnVsbH0sIlBhcmVudFN0eWxlIjpudWxsfSwiRGF0ZVN0eWxlIjp7IiRpZCI6IjE0OTIiLCJGb250U2V0dGluZ3MiOnsiJGlkIjoiMTQ5MyIsIkZvbnRTaXplIjoxMCwiRm9udE5hbWUiOiJDYWxpYnJpIiwiSXNCb2xkIjpmYWxzZSwiSXNJdGFsaWMiOmZhbHNlLCJJc1VuZGVybGluZWQiOmZhbHNlLCJQYXJlbnRTdHlsZSI6bnVsbH0sIkF1dG9TaXplIjowLCJGb3JlZ3JvdW5kIjp7IiRpZCI6IjE0OTQiLCJDb2xvciI6eyIkaWQiOiIxNDk1IiwiQSI6MjU1LCJSIjoxNCwiRyI6NDAsIkIiOjY1fX0sIk1heFdpZHRoIjoyMDAuMCwiTWF4SGVpZ2h0IjoiSW5maW5pdHkiLCJTbWFydEZvcmVncm91bmRJc0FjdGl2ZSI6ZmFsc2UsIkhvcml6b250YWxBbGlnbm1lbnQiOjEsIlZlcnRpY2FsQWxpZ25tZW50IjoxLCJTbWFydEZvcmVncm91bmQiOm51bGwsIkJhY2tncm91bmRGaWxsVHlwZSI6MCwiTWFyZ2luIjp7IiRpZCI6IjE0OTYiLCJUb3AiOjAuMCwiTGVmdCI6MC4wLCJSaWdodCI6MC4wLCJCb3R0b20iOjAuMH0sIlBhZGRpbmciOnsiJGlkIjoiMTQ5NyIsIlRvcCI6MC4wLCJMZWZ0IjowLjAsIlJpZ2h0IjowLjAsIkJvdHRvbSI6MC4wfSwiQmFja2dyb3VuZCI6eyIkaWQiOiIxNDk4IiwiQ29sb3IiOnsiJGlkIjoiMTQ5OSIsIkEiOjI1NSwiUiI6MTQsIkciOjQwLCJCIjo2NX19LCJJc1Zpc2libGUiOnRydWUsIldpZHRoIjowLjAsIkhlaWdodCI6MC4wLCJCb3JkZXJTdHlsZSI6eyIkaWQiOiIxNTAwIiwiTGluZUNvbG9yIjpudWxsLCJMaW5lV2VpZ2h0IjowLjAsIkxpbmVUeXBlIjowLCJQYXJlbnRTdHlsZSI6bnVsbH0sIlBhcmVudFN0eWxlIjpudWxsfSwiRGF0ZUZvcm1hdCI6eyIkaWQiOiIxNTA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1MDIiLCJGb3JtYXQiOjAsIklzVmlzaWJsZSI6ZmFsc2UsIkxhc3RLbm93blZpc2liaWxpdHlTdGF0ZSI6ZmFsc2V9LCJJc1Zpc2libGUiOmZhbHNlLCJQYXJlbnRTdHlsZSI6bnVsbH0sIkRlZmF1bHRTd2ltbGFuZU1pbGVzdG9uZVN0eWxlIjp7IiRpZCI6IjE1MDMiLCJUaXRsZVBvc2l0aW9uIjoiTGVmdCIsIkRhdGVQb3NpdGlvbiI6IlJpZ2h0IiwiU2hhcGVUeXBlIjoxLCJTaGFwZVNpemUiOjAsIlNwYWNpbmciOjUsIlNoYXBlU3R5bGUiOnsiJGlkIjoiMTUwNCIsIk1hcmdpbiI6eyIkaWQiOiIxNTA1IiwiVG9wIjowLjAsIkxlZnQiOjAuMCwiUmlnaHQiOjAuMCwiQm90dG9tIjowLjB9LCJQYWRkaW5nIjp7IiRpZCI6IjE1MDYiLCJUb3AiOjAuMCwiTGVmdCI6MC4wLCJSaWdodCI6MC4wLCJCb3R0b20iOjAuMH0sIkJhY2tncm91bmQiOnsiJGlkIjoiMTUwNyIsIkNvbG9yIjp7IiRpZCI6IjE1MDgiLCJBIjoyNTUsIlIiOjIzMywiRyI6MTEzLCJCIjo1MH19LCJJc1Zpc2libGUiOnRydWUsIldpZHRoIjoxMi4wLCJIZWlnaHQiOjE0LjAsIkJvcmRlclN0eWxlIjp7IiRpZCI6IjE1MDkiLCJMaW5lQ29sb3IiOnsiJGlkIjoiMTUxMCIsIiR0eXBlIjoiTkxSRS5Db21tb24uRG9tLlNvbGlkQ29sb3JCcnVzaCwgTkxSRS5Db21tb24iLCJDb2xvciI6eyIkaWQiOiIxNTExIiwiQSI6MjU1LCJSIjoyMzQsIkciOjIyLCJCIjozMH19LCJMaW5lV2VpZ2h0IjowLjAsIkxpbmVUeXBlIjowLCJQYXJlbnRTdHlsZSI6bnVsbH0sIlBhcmVudFN0eWxlIjpudWxsfSwiVGl0bGVTdHlsZSI6eyIkaWQiOiIxNTEyIiwiRm9udFNldHRpbmdzIjp7IiRpZCI6IjE1MTMiLCJGb250U2l6ZSI6MTEsIkZvbnROYW1lIjoiQ2FsaWJyaSIsIklzQm9sZCI6ZmFsc2UsIklzSXRhbGljIjpmYWxzZSwiSXNVbmRlcmxpbmVkIjpmYWxzZSwiUGFyZW50U3R5bGUiOm51bGx9LCJBdXRvU2l6ZSI6MCwiRm9yZWdyb3VuZCI6eyIkaWQiOiIxNTE0IiwiQ29sb3IiOnsiJGlkIjoiMTUxNSIsIkEiOjI1NSwiUiI6MCwiRyI6MCwiQiI6MH19LCJNYXhXaWR0aCI6MjAwLjAsIk1heEhlaWdodCI6IkluZmluaXR5IiwiU21hcnRGb3JlZ3JvdW5kSXNBY3RpdmUiOmZhbHNlLCJIb3Jpem9udGFsQWxpZ25tZW50IjoyLCJWZXJ0aWNhbEFsaWdubWVudCI6MSwiU21hcnRGb3JlZ3JvdW5kIjpudWxsLCJCYWNrZ3JvdW5kRmlsbFR5cGUiOjAsIk1hcmdpbiI6eyIkaWQiOiIxNTE2IiwiVG9wIjowLjAsIkxlZnQiOjAuMCwiUmlnaHQiOjAuMCwiQm90dG9tIjowLjB9LCJQYWRkaW5nIjp7IiRpZCI6IjE1MTciLCJUb3AiOjAuMCwiTGVmdCI6MC4wLCJSaWdodCI6MC4wLCJCb3R0b20iOjAuMH0sIkJhY2tncm91bmQiOnsiJGlkIjoiMTUxOCIsIkNvbG9yIjp7IiRpZCI6IjE1MTkiLCJBIjoyNTUsIlIiOjAsIkciOjAsIkIiOjB9fSwiSXNWaXNpYmxlIjp0cnVlLCJXaWR0aCI6MC4wLCJIZWlnaHQiOjAuMCwiQm9yZGVyU3R5bGUiOnsiJGlkIjoiMTUyMCIsIkxpbmVDb2xvciI6bnVsbCwiTGluZVdlaWdodCI6MC4wLCJMaW5lVHlwZSI6MCwiUGFyZW50U3R5bGUiOm51bGx9LCJQYXJlbnRTdHlsZSI6bnVsbH0sIkRhdGVTdHlsZSI6eyIkaWQiOiIxNTIxIiwiRm9udFNldHRpbmdzIjp7IiRpZCI6IjE1MjIiLCJGb250U2l6ZSI6MTAsIkZvbnROYW1lIjoiQ2FsaWJyaSIsIklzQm9sZCI6ZmFsc2UsIklzSXRhbGljIjpmYWxzZSwiSXNVbmRlcmxpbmVkIjpmYWxzZSwiUGFyZW50U3R5bGUiOm51bGx9LCJBdXRvU2l6ZSI6MCwiRm9yZWdyb3VuZCI6eyIkaWQiOiIxNTIzIiwiQ29sb3IiOnsiJGlkIjoiMTUyNCIsIkEiOjI1NSwiUiI6MTQsIkciOjQwLCJCIjo2NX19LCJNYXhXaWR0aCI6MjAwLjAsIk1heEhlaWdodCI6IkluZmluaXR5IiwiU21hcnRGb3JlZ3JvdW5kSXNBY3RpdmUiOmZhbHNlLCJIb3Jpem9udGFsQWxpZ25tZW50IjowLCJWZXJ0aWNhbEFsaWdubWVudCI6MSwiU21hcnRGb3JlZ3JvdW5kIjpudWxsLCJCYWNrZ3JvdW5kRmlsbFR5cGUiOjAsIk1hcmdpbiI6eyIkaWQiOiIxNTI1IiwiVG9wIjowLjAsIkxlZnQiOjAuMCwiUmlnaHQiOjAuMCwiQm90dG9tIjowLjB9LCJQYWRkaW5nIjp7IiRpZCI6IjE1MjYiLCJUb3AiOjAuMCwiTGVmdCI6MC4wLCJSaWdodCI6MC4wLCJCb3R0b20iOjAuMH0sIkJhY2tncm91bmQiOnsiJGlkIjoiMTUyNyIsIkNvbG9yIjp7IiRpZCI6IjE1MjgiLCJBIjoyNTUsIlIiOjE0LCJHIjo0MCwiQiI6NjV9fSwiSXNWaXNpYmxlIjp0cnVlLCJXaWR0aCI6MC4wLCJIZWlnaHQiOjAuMCwiQm9yZGVyU3R5bGUiOnsiJGlkIjoiMTUyOSIsIkxpbmVDb2xvciI6bnVsbCwiTGluZVdlaWdodCI6MC4wLCJMaW5lVHlwZSI6MCwiUGFyZW50U3R5bGUiOm51bGx9LCJQYXJlbnRTdHlsZSI6bnVsbH0sIkRhdGVGb3JtYXQiOnsiJGlkIjoiMTUzM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NTMxIiwiRm9ybWF0IjowLCJJc1Zpc2libGUiOmZhbHNlLCJMYXN0S25vd25WaXNpYmlsaXR5U3RhdGUiOmZhbHNlfSwiSXNWaXNpYmxlIjp0cnVlLCJQYXJlbnRTdHlsZSI6bnVsbH0sIkRlZmF1bHRTd2ltbGFuZUFjdGl2aXR5U3R5bGUiOnsiJGlkIjoiMTUzMiIsIkhlYWRlclN0eWxlIjp7IiRpZCI6IjE1MzMiLCJUZXh0U3R5bGUiOnsiJGlkIjoiMTUzNCIsIkZvbnRTZXR0aW5ncyI6eyIkaWQiOiIxNTM1IiwiRm9udFNpemUiOjExLCJGb250TmFtZSI6IkNhbGlicmkiLCJJc0JvbGQiOmZhbHNlLCJJc0l0YWxpYyI6ZmFsc2UsIklzVW5kZXJsaW5lZCI6ZmFsc2UsIlBhcmVudFN0eWxlIjpudWxsfSwiQXV0b1NpemUiOjIsIkZvcmVncm91bmQiOnsiJGlkIjoiMTUzNiIsIkNvbG9yIjp7IiRpZCI6IjE1Mzc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xNTM4IiwiVG9wIjowLjAsIkxlZnQiOjAuMCwiUmlnaHQiOjAuMCwiQm90dG9tIjowLjB9LCJQYWRkaW5nIjp7IiRpZCI6IjE1MzkiLCJUb3AiOjAuMCwiTGVmdCI6MC4wLCJSaWdodCI6MC4wLCJCb3R0b20iOjAuMH0sIkJhY2tncm91bmQiOnsiJGlkIjoiMTU0MCIsIkNvbG9yIjp7IiRpZCI6IjE1NDEiLCJBIjoyNTUsIlIiOjAsIkciOjAsIkIiOjB9fSwiSXNWaXNpYmxlIjp0cnVlLCJXaWR0aCI6MC4wLCJIZWlnaHQiOjAuMCwiQm9yZGVyU3R5bGUiOm51bGwsIlBhcmVudFN0eWxlIjpudWxsfSwiUmVjdGFuZ2xlU3R5bGUiOnsiJGlkIjoiMTU0MiIsIk1hcmdpbiI6eyIkaWQiOiIxNTQzIiwiVG9wIjowLjAsIkxlZnQiOjAuMCwiUmlnaHQiOjAuMCwiQm90dG9tIjowLjB9LCJQYWRkaW5nIjp7IiRpZCI6IjE1NDQiLCJUb3AiOjAuMCwiTGVmdCI6MC4wLCJSaWdodCI6MC4wLCJCb3R0b20iOjAuMH0sIkJhY2tncm91bmQiOnsiJGlkIjoiMTU0NSIsIkNvbG9yIjp7IiRpZCI6IjE1NDYiLCJBIjo2MywiUiI6MjMzLCJHIjoxMTMsIkIiOjUwfX0sIklzVmlzaWJsZSI6dHJ1ZSwiV2lkdGgiOjAuMCwiSGVpZ2h0IjowLjAsIkJvcmRlclN0eWxlIjp7IiRpZCI6IjE1NDciLCJMaW5lQ29sb3IiOnsiJGlkIjoiMTU0OCIsIiR0eXBlIjoiTkxSRS5Db21tb24uRG9tLlNvbGlkQ29sb3JCcnVzaCwgTkxSRS5Db21tb24iLCJDb2xvciI6eyIkaWQiOiIxNTQ5IiwiQSI6MjU1LCJSIjoyNTUsIkciOjI1NSwiQiI6MjU1fX0sIkxpbmVXZWlnaHQiOjAuMCwiTGluZVR5cGUiOjAsIlBhcmVudFN0eWxlIjpudWxsfSwiUGFyZW50U3R5bGUiOm51bGx9LCJNYXJnaW4iOnsiJGlkIjoiMTU1MCIsIlRvcCI6MC4wLCJMZWZ0IjowLjAsIlJpZ2h0IjowLjAsIkJvdHRvbSI6MC4wfSwiUGFkZGluZyI6eyIkaWQiOiIxNTUxIiwiVG9wIjowLjAsIkxlZnQiOjAuMCwiUmlnaHQiOjAuMCwiQm90dG9tIjowLjB9LCJCYWNrZ3JvdW5kIjpudWxsLCJJc1Zpc2libGUiOnRydWUsIldpZHRoIjowLjAsIkhlaWdodCI6MC4wLCJCb3JkZXJTdHlsZSI6bnVsbCwiUGFyZW50U3R5bGUiOm51bGx9LCJCYWNrZ3JvdW5kU3R5bGUiOnsiJGlkIjoiMTU1MiIsIk1hcmdpbiI6eyIkaWQiOiIxNTUzIiwiVG9wIjowLjAsIkxlZnQiOjAuMCwiUmlnaHQiOjAuMCwiQm90dG9tIjowLjB9LCJQYWRkaW5nIjp7IiRpZCI6IjE1NTQiLCJUb3AiOjAuMCwiTGVmdCI6MC4wLCJSaWdodCI6MC4wLCJCb3R0b20iOjAuMH0sIkJhY2tncm91bmQiOnsiJGlkIjoiMTU1NSIsIkNvbG9yIjp7IiRpZCI6IjE1NTYiLCJBIjo1MSwiUiI6MjAwLCJHIjoyMDAsIkIiOjIwMH19LCJJc1Zpc2libGUiOnRydWUsIldpZHRoIjowLjAsIkhlaWdodCI6MC4wLCJCb3JkZXJTdHlsZSI6eyIkaWQiOiIxNTU3IiwiTGluZUNvbG9yIjp7IiRpZCI6IjE1NTgiLCIkdHlwZSI6Ik5MUkUuQ29tbW9uLkRvbS5Tb2xpZENvbG9yQnJ1c2gsIE5MUkUuQ29tbW9uIiwiQ29sb3IiOnsiJGlkIjoiMTU1OSIsIkEiOjI1NSwiUiI6MjM0LCJHIjoyMiwiQiI6MzB9fSwiTGluZVdlaWdodCI6MC4wLCJMaW5lVHlwZSI6MCwiUGFyZW50U3R5bGUiOm51bGx9LCJQYXJlbnRTdHlsZSI6bnVsbH0sIk1hcmdpbiI6eyIkaWQiOiIxNTYwIiwiVG9wIjowLjAsIkxlZnQiOjAuMCwiUmlnaHQiOjAuMCwiQm90dG9tIjowLjB9LCJQYWRkaW5nIjp7IiRpZCI6IjE1NjEiLCJUb3AiOjAuMCwiTGVmdCI6MC4wLCJSaWdodCI6MC4wLCJCb3R0b20iOjAuMH0sIklzVmlzaWJsZSI6dHJ1ZSwiV2lkdGgiOjAuMCwiSGVpZ2h0IjowLjAsIkJvcmRlclN0eWxlIjp7IiRpZCI6IjE1NjIiLCJMaW5lQ29sb3IiOm51bGwsIkxpbmVXZWlnaHQiOjAuMCwiTGluZVR5cGUiOjAsIlBhcmVudFN0eWxlIjpudWxsfSwiUGFyZW50U3R5bGUiOm51bGx9LCJNYXJnaW4iOnsiJGlkIjoiMTU2MyIsIlRvcCI6MC4wLCJMZWZ0IjowLjAsIlJpZ2h0IjowLjAsIkJvdHRvbSI6MC4wfSwiUGFkZGluZyI6eyIkaWQiOiIxNTY0IiwiVG9wIjowLjAsIkxlZnQiOjAuMCwiUmlnaHQiOjAuMCwiQm90dG9tIjowLjB9LCJJc1Zpc2libGUiOnRydWUsIldpZHRoIjowLjAsIkhlaWdodCI6MC4wLCJCb3JkZXJTdHlsZSI6eyIkaWQiOiIxNTY1IiwiTGluZUNvbG9yIjpudWxsLCJMaW5lV2VpZ2h0IjowLjAsIkxpbmVUeXBlIjowLCJQYXJlbnRTdHlsZSI6bnVsbH0sIlBhcmVudFN0eWxlIjpudWxsfX1dLCJDdWx0dXJlSW5mb05hbWUiOiJlbi1VUyIsIlN0eWxlTmFtZSI6bnVsbCwiVmVyc2lvbiI6eyIkaWQiOiIxNTY2IiwiVmVyc2lvbiI6IjQuMS4wIiwiT3JpZ2luYWxBc3NlbWJseVZlcnNpb24iOm51bGwsIkVkaXRpb24iOm51bGwsIkxhc3RTYXZlZEVkaXRpb24iOjQsIklzUGx1c0VkaXRpb24iOmZhbHNlLCJJc1Byb0VkaXRpb24iOmZhbHNlfSwiRWZmZWN0IjowLCJTdHlsZSI6eyIkaWQiOiIxNTY3IiwiRGVmYXVsdERlcGVuZGVuY3lTdHlsZSI6eyIkaWQiOiIxNTY4IiwiTGluZVN0eWxlIjp7IiRpZCI6IjE1NjkiLCJMaW5lQ29sb3IiOnsiJGlkIjoiMTU3MCIsIiR0eXBlIjoiTkxSRS5Db21tb24uRG9tLlNvbGlkQ29sb3JCcnVzaCwgTkxSRS5Db21tb24iLCJDb2xvciI6eyIkaWQiOiIxNTcxIiwiQSI6MjU1LCJSIjowLCJHIjowLCJCIjowfX0sIkxpbmVXZWlnaHQiOjEuMCwiTGluZVR5cGUiOjAsIlBhcmVudFN0eWxlIjpudWxsfSwiRW5kQXJyb3doZWFkTGluZVN0eWxlIjp7IiRpZCI6IjE1NzIiLCJLaW5kIjoxLCJXaWR0aCI6MSwiTGVuZ3RoIjowLCJQYXJlbnRTdHlsZSI6bnVsbH0sIkJyaW5nVG9Gcm9udCI6ZmFsc2UsIkVsYm93UmFkaXVzIjozLjAsIk1hcmdpbiI6eyIkaWQiOiIxNTczIiwiVG9wIjowLjAsIkxlZnQiOjAuMCwiUmlnaHQiOjAuMCwiQm90dG9tIjowLjB9LCJQYWRkaW5nIjp7IiRpZCI6IjE1NzQiLCJUb3AiOjAuMCwiTGVmdCI6MC4wLCJSaWdodCI6MC4wLCJCb3R0b20iOjAuMH0sIkJhY2tncm91bmQiOm51bGwsIklzVmlzaWJsZSI6dHJ1ZSwiV2lkdGgiOjAuMCwiSGVpZ2h0IjowLjAsIkJvcmRlclN0eWxlIjpudWxsLCJQYXJlbnRTdHlsZSI6bnVsbH0sIkNyaXRpY2FsUGF0aFN0eWxlIjp7IiRpZCI6IjE1NzUiLCJDcml0aWNhbFBhdGhTdHlsZU9wdGlvbnMiOjMwLCJMaW5lU3R5bGUiOnsiJGlkIjoiMTU3NiIsIkxpbmVDb2xvciI6eyIkaWQiOiIxNTc3IiwiJHR5cGUiOiJOTFJFLkNvbW1vbi5Eb20uU29saWRDb2xvckJydXNoLCBOTFJFLkNvbW1vbiIsIkNvbG9yIjp7IiRpZCI6IjE1NzgiLCJBIjoyNTUsIlIiOjIyMiwiRyI6NTAsIkIiOjUwfX0sIkxpbmVXZWlnaHQiOjEuMCwiTGluZVR5cGUiOjAsIlBhcmVudFN0eWxlIjpudWxsfSwiVGl0bGVGb3JlZ3JvdW5kIjp7IiRpZCI6IjE1NzkiLCJDb2xvciI6eyIkaWQiOiIxNTgwIiwiQSI6MjU1LCJSIjoxNzYsIkciOjE5LCJCIjoyNX19LCJTaGFwZXNCYWNrZ3JvdW5kIjp7IiRpZCI6IjE1ODEiLCJDb2xvciI6eyIkaWQiOiIxNTgyIiwiQSI6MjU1LCJSIjoyNTMsIkciOjIwMywiQiI6MjA4fX0sIlNoYXBlc0JvcmRlclN0eWxlIjp7IiRpZCI6IjE1ODMiLCJMaW5lQ29sb3IiOnsiJGlkIjoiMTU4NCIsIiR0eXBlIjoiTkxSRS5Db21tb24uRG9tLlNvbGlkQ29sb3JCcnVzaCwgTkxSRS5Db21tb24iLCJDb2xvciI6eyIkaWQiOiIxNTg1IiwiQSI6MjU1LCJSIjoyMzQsIkciOjIyLCJCIjozMH19LCJMaW5lV2VpZ2h0IjoyLjAsIkxpbmVUeXBlIjowLCJQYXJlbnRTdHlsZSI6bnVsbH0sIk1hcmdpbiI6eyIkaWQiOiIxNTg2IiwiVG9wIjowLjAsIkxlZnQiOjAuMCwiUmlnaHQiOjAuMCwiQm90dG9tIjowLjB9LCJQYWRkaW5nIjp7IiRpZCI6IjE1ODciLCJUb3AiOjAuMCwiTGVmdCI6MC4wLCJSaWdodCI6MC4wLCJCb3R0b20iOjAuMH0sIkJhY2tncm91bmQiOm51bGwsIklzVmlzaWJsZSI6ZmFsc2UsIldpZHRoIjowLjAsIkhlaWdodCI6MC4wLCJCb3JkZXJTdHlsZSI6eyIkaWQiOiIxNTg4IiwiTGluZUNvbG9yIjpudWxsLCJMaW5lV2VpZ2h0IjowLjAsIkxpbmVUeXBlIjowLCJQYXJlbnRTdHlsZSI6bnVsbH0sIlBhcmVudFN0eWxlIjpudWxsfSwiUGFuZWxzU3BhY2luZ0RlZmluaXRpb24iOnsiJGlkIjoiMTU4OSIsIlNwYWNpbmdBYm92ZVRpbWViYW5kIjozLCJTcGFjaW5nQmVsb3dUaW1lYmFuZCI6MywiU3BhY2luZ0Fib3ZlQmV0d2VlblN3aW1sYW5lc0FuZFRhc2tzIjo1LCJTcGFjaW5nQmVsb3dCZXR3ZWVuU3dpbWxhbmVzQW5kVGFza3MiOjV9LCJUaW1lYmFuZFN0eWxlIjp7IiRpZCI6IjE1OTAiLCJTY2FsZU1hcmtpbmciOjAsIlNoYXBlIjowLCJTaGFwZVN0eWxlIjp7IiRpZCI6IjE1OTEiLCJNYXJnaW4iOnsiJGlkIjoiMTU5MiIsIlRvcCI6MC4wLCJMZWZ0IjoxMC4wLCJSaWdodCI6MTAuMCwiQm90dG9tIjowLjB9LCJQYWRkaW5nIjp7IiRpZCI6IjE1OTMiLCJUb3AiOjAuMCwiTGVmdCI6MC4wLCJSaWdodCI6MC4wLCJCb3R0b20iOjAuMH0sIkJhY2tncm91bmQiOnsiJGlkIjoiMTU5NCIsIkNvbG9yIjp7IiRpZCI6IjE1OTUiLCJBIjoyNTUsIlIiOjE0LCJHIjo0MCwiQiI6NjV9fSwiSXNWaXNpYmxlIjp0cnVlLCJXaWR0aCI6MC4wLCJIZWlnaHQiOjIwLjAsIkJvcmRlclN0eWxlIjp7IiRpZCI6IjE1OTYiLCJMaW5lQ29sb3IiOnsiJGlkIjoiMTU5NyIsIiR0eXBlIjoiTkxSRS5Db21tb24uRG9tLlNvbGlkQ29sb3JCcnVzaCwgTkxSRS5Db21tb24iLCJDb2xvciI6eyIkaWQiOiIxNTk4IiwiQSI6MjU1LCJSIjoyNTUsIkciOjAsIkIiOjB9fSwiTGluZVdlaWdodCI6MC4wLCJMaW5lVHlwZSI6MCwiUGFyZW50U3R5bGUiOm51bGx9LCJQYXJlbnRTdHlsZSI6bnVsbH0sIk1pZGRsZVRpZXJTaGFwZVN0eWxlIjp7IiRpZCI6IjE1OTkiLCJNYXJnaW4iOnsiJGlkIjoiMTYwMCIsIlRvcCI6MC4wLCJMZWZ0IjoxMC4wLCJSaWdodCI6MTAuMCwiQm90dG9tIjowLjB9LCJQYWRkaW5nIjp7IiRpZCI6IjE2MDEiLCJUb3AiOjAuMCwiTGVmdCI6MC4wLCJSaWdodCI6MC4wLCJCb3R0b20iOjAuMH0sIkJhY2tncm91bmQiOnsiJGlkIjoiMTYwMiIsIkNvbG9yIjp7IiRpZCI6IjE2MDMiLCJBIjoyNTUsIlIiOjE0LCJHIjo0MCwiQiI6NjV9fSwiSXNWaXNpYmxlIjp0cnVlLCJXaWR0aCI6MC4wLCJIZWlnaHQiOjIwLjAsIkJvcmRlclN0eWxlIjp7IiRpZCI6IjE2MDQiLCJMaW5lQ29sb3IiOnsiJHJlZiI6IjE1OTcifSwiTGluZVdlaWdodCI6MC4wLCJMaW5lVHlwZSI6MCwiUGFyZW50U3R5bGUiOm51bGx9LCJQYXJlbnRTdHlsZSI6bnVsbH0sIkJvdHRvbVRpZXJTaGFwZVN0eWxlIjp7IiRpZCI6IjE2MDUiLCJNYXJnaW4iOnsiJGlkIjoiMTYwNiIsIlRvcCI6MC4wLCJMZWZ0IjoxMC4wLCJSaWdodCI6MTAuMCwiQm90dG9tIjowLjB9LCJQYWRkaW5nIjp7IiRpZCI6IjE2MDciLCJUb3AiOjAuMCwiTGVmdCI6MC4wLCJSaWdodCI6MC4wLCJCb3R0b20iOjAuMH0sIkJhY2tncm91bmQiOnsiJGlkIjoiMTYwOCIsIkNvbG9yIjp7IiRpZCI6IjE2MDkiLCJBIjoyNTUsIlIiOjE0LCJHIjo0MCwiQiI6NjV9fSwiSXNWaXNpYmxlIjp0cnVlLCJXaWR0aCI6MC4wLCJIZWlnaHQiOjIwLjAsIkJvcmRlclN0eWxlIjp7IiRpZCI6IjE2MTAiLCJMaW5lQ29sb3IiOnsiJHJlZiI6IjE1OTcifSwiTGluZVdlaWdodCI6MC4wLCJMaW5lVHlwZSI6MCwiUGFyZW50U3R5bGUiOm51bGx9LCJQYXJlbnRTdHlsZSI6bnVsbH0sIlJpZ2h0RW5kQ2Fwc1N0eWxlIjp7IiRpZCI6IjE2MTEiLCJGb250U2V0dGluZ3MiOnsiJGlkIjoiMTYxMiIsIkZvbnRTaXplIjoxOCwiRm9udE5hbWUiOiJDYWxpYnJpIiwiSXNCb2xkIjp0cnVlLCJJc0l0YWxpYyI6ZmFsc2UsIklzVW5kZXJsaW5lZCI6ZmFsc2UsIlBhcmVudFN0eWxlIjpudWxsfSwiQXV0b1NpemUiOjAsIkZvcmVncm91bmQiOnsiJGlkIjoiMTYxMyIsIkNvbG9yIjp7IiRpZCI6IjE2MTQiLCJBIjoyNTUsIlIiOjIzMywiRyI6MTEzLCJCIjo1MH19LCJNYXhXaWR0aCI6MjAwLjAsIk1heEhlaWdodCI6IkluZmluaXR5IiwiU21hcnRGb3JlZ3JvdW5kSXNBY3RpdmUiOmZhbHNlLCJIb3Jpem9udGFsQWxpZ25tZW50IjowLCJWZXJ0aWNhbEFsaWdubWVudCI6MSwiU21hcnRGb3JlZ3JvdW5kIjpudWxsLCJCYWNrZ3JvdW5kRmlsbFR5cGUiOjAsIk1hcmdpbiI6eyIkaWQiOiIxNjE1IiwiVG9wIjowLjAsIkxlZnQiOjAuMCwiUmlnaHQiOjIwLjAsIkJvdHRvbSI6MC4wfSwiUGFkZGluZyI6eyIkaWQiOiIxNjE2IiwiVG9wIjowLjAsIkxlZnQiOjAuMCwiUmlnaHQiOjAuMCwiQm90dG9tIjowLjB9LCJCYWNrZ3JvdW5kIjp7IiRpZCI6IjE2MTciLCJDb2xvciI6eyIkaWQiOiIxNjE4IiwiQSI6MjU1LCJSIjoyMzMsIkciOjExMywiQiI6NTB9fSwiSXNWaXNpYmxlIjp0cnVlLCJXaWR0aCI6MC4wLCJIZWlnaHQiOjAuMCwiQm9yZGVyU3R5bGUiOnsiJGlkIjoiMTYxOSIsIkxpbmVDb2xvciI6bnVsbCwiTGluZVdlaWdodCI6MC4wLCJMaW5lVHlwZSI6MCwiUGFyZW50U3R5bGUiOm51bGx9LCJQYXJlbnRTdHlsZSI6bnVsbH0sIkxlZnRFbmRDYXBzU3R5bGUiOnsiJGlkIjoiMTYyMCIsIkZvbnRTZXR0aW5ncyI6eyIkaWQiOiIxNjIxIiwiRm9udFNpemUiOjE4LCJGb250TmFtZSI6IkNhbGlicmkiLCJJc0JvbGQiOnRydWUsIklzSXRhbGljIjpmYWxzZSwiSXNVbmRlcmxpbmVkIjpmYWxzZSwiUGFyZW50U3R5bGUiOm51bGx9LCJBdXRvU2l6ZSI6MCwiRm9yZWdyb3VuZCI6eyIkaWQiOiIxNjIyIiwiQ29sb3IiOnsiJGlkIjoiMTYyMyIsIkEiOjI1NSwiUiI6MjM3LCJHIjoxMjUsIkIiOjQ5fX0sIk1heFdpZHRoIjoyMDAuMCwiTWF4SGVpZ2h0IjoiSW5maW5pdHkiLCJTbWFydEZvcmVncm91bmRJc0FjdGl2ZSI6ZmFsc2UsIkhvcml6b250YWxBbGlnbm1lbnQiOjAsIlZlcnRpY2FsQWxpZ25tZW50IjoxLCJTbWFydEZvcmVncm91bmQiOm51bGwsIkJhY2tncm91bmRGaWxsVHlwZSI6MCwiTWFyZ2luIjp7IiRpZCI6IjE2MjQiLCJUb3AiOjAuMCwiTGVmdCI6MzkuNTA2NjY2NjY2NjY2NjYxLCJSaWdodCI6MC4wLCJCb3R0b20iOjAuMH0sIlBhZGRpbmciOnsiJGlkIjoiMTYyNSIsIlRvcCI6MC4wLCJMZWZ0IjowLjAsIlJpZ2h0IjowLjAsIkJvdHRvbSI6MC4wfSwiQmFja2dyb3VuZCI6eyIkaWQiOiIxNjI2IiwiQ29sb3IiOnsiJGlkIjoiMTYyNyIsIkEiOjI1NSwiUiI6MjM3LCJHIjoxMjUsIkIiOjQ5fX0sIklzVmlzaWJsZSI6ZmFsc2UsIldpZHRoIjowLjAsIkhlaWdodCI6MC4wLCJCb3JkZXJTdHlsZSI6eyIkaWQiOiIxNjI4IiwiTGluZUNvbG9yIjpudWxsLCJMaW5lV2VpZ2h0IjowLjAsIkxpbmVUeXBlIjowLCJQYXJlbnRTdHlsZSI6bnVsbH0sIlBhcmVudFN0eWxlIjpudWxsfSwiVG9kYXlUZXh0U3R5bGUiOnsiJGlkIjoiMTYyOSIsIkZvbnRTZXR0aW5ncyI6eyIkaWQiOiIxNjMwIiwiRm9udFNpemUiOjEyLCJGb250TmFtZSI6IkNhbGlicmkiLCJJc0JvbGQiOmZhbHNlLCJJc0l0YWxpYyI6ZmFsc2UsIklzVW5kZXJsaW5lZCI6ZmFsc2UsIlBhcmVudFN0eWxlIjpudWxsfSwiQXV0b1NpemUiOjAsIkZvcmVncm91bmQiOnsiJGlkIjoiMTYzMSIsIkNvbG9yIjp7IiRpZCI6IjE2MzI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MTYzMyIsIlRvcCI6MC4wLCJMZWZ0IjowLjAsIlJpZ2h0IjowLjAsIkJvdHRvbSI6MC4wfSwiUGFkZGluZyI6eyIkaWQiOiIxNjM0IiwiVG9wIjowLjAsIkxlZnQiOjAuMCwiUmlnaHQiOjAuMCwiQm90dG9tIjowLjB9LCJCYWNrZ3JvdW5kIjp7IiRpZCI6IjE2MzUiLCJDb2xvciI6eyIkaWQiOiIxNjM2IiwiQSI6MjU1LCJSIjowLCJHIjowLCJCIjowfX0sIklzVmlzaWJsZSI6dHJ1ZSwiV2lkdGgiOjAuMCwiSGVpZ2h0IjowLjAsIkJvcmRlclN0eWxlIjp7IiRpZCI6IjE2MzciLCJMaW5lQ29sb3IiOm51bGwsIkxpbmVXZWlnaHQiOjAuMCwiTGluZVR5cGUiOjAsIlBhcmVudFN0eWxlIjpudWxsfSwiUGFyZW50U3R5bGUiOm51bGx9LCJUb2RheU1hcmtlclN0eWxlIjp7IiRpZCI6IjE2MzgiLCJNYXJnaW4iOnsiJGlkIjoiMTYzOSIsIlRvcCI6MC4wLCJMZWZ0IjowLjAsIlJpZ2h0IjowLjAsIkJvdHRvbSI6MC4wfSwiUGFkZGluZyI6eyIkaWQiOiIxNjQwIiwiVG9wIjowLjAsIkxlZnQiOjAuMCwiUmlnaHQiOjAuMCwiQm90dG9tIjowLjB9LCJCYWNrZ3JvdW5kIjp7IiRpZCI6IjE2NDEiLCJDb2xvciI6eyIkaWQiOiIxNjQyIiwiQSI6MjU1LCJSIjoyNTUsIkciOjAsIkIiOjB9fSwiSXNWaXNpYmxlIjp0cnVlLCJXaWR0aCI6MC4wLCJIZWlnaHQiOjAuMCwiQm9yZGVyU3R5bGUiOm51bGwsIlBhcmVudFN0eWxlIjpudWxsfSwiU2NhbGVTdHlsZSI6eyIkaWQiOiIxNjQzIiwiU2hhcGUiOjMsIlNob3dTZWdtZW50U2VwYXJhdG9ycyI6dHJ1ZSwiU2VnbWVudFNlcGFyYXRvck9wYWNpdHkiOjMwLCJIYXNCZWVuVmlzaWJsZUJlZm9yZSI6ZmFsc2UsIkZvbnRTZXR0aW5ncyI6eyIkaWQiOiIxNjQ0IiwiRm9udFNpemUiOjEyLCJGb250TmFtZSI6IkNhbGlicmkiLCJJc0JvbGQiOmZhbHNlLCJJc0l0YWxpYyI6ZmFsc2UsIklzVW5kZXJsaW5lZCI6ZmFsc2UsIlBhcmVudFN0eWxlIjpudWxsfSwiQXV0b1NpemUiOjAsIkZvcmVncm91bmQiOnsiJGlkIjoiMTY0NSIsIkNvbG9yIjp7IiRpZCI6IjE2NDYiLCJBIjoyNTUsIlIiOjIzMiwiRyI6MjMyLCJCIjoyMzJ9fSwiTWF4V2lkdGgiOjIwMC4wLCJNYXhIZWlnaHQiOiJJbmZpbml0eSIsIlNtYXJ0Rm9yZWdyb3VuZElzQWN0aXZlIjpmYWxzZSwiSG9yaXpvbnRhbEFsaWdubWVudCI6MCwiVmVydGljYWxBbGlnbm1lbnQiOjEsIlNtYXJ0Rm9yZWdyb3VuZCI6bnVsbCwiQmFja2dyb3VuZEZpbGxUeXBlIjowLCJNYXJnaW4iOnsiJGlkIjoiMTY0NyIsIlRvcCI6MC4wLCJMZWZ0Ijo1LjAsIlJpZ2h0IjowLjAsIkJvdHRvbSI6MC4wfSwiUGFkZGluZyI6eyIkaWQiOiIxNjQ4IiwiVG9wIjowLjAsIkxlZnQiOjAuMCwiUmlnaHQiOjAuMCwiQm90dG9tIjowLjB9LCJCYWNrZ3JvdW5kIjp7IiRpZCI6IjE2NDkiLCJDb2xvciI6eyIkaWQiOiIxNjUwIiwiQSI6MjU1LCJSIjoxNCwiRyI6NDAsIkIiOjY1fX0sIklzVmlzaWJsZSI6dHJ1ZSwiV2lkdGgiOjAuMCwiSGVpZ2h0IjowLjAsIkJvcmRlclN0eWxlIjp7IiRpZCI6IjE2NTEiLCJMaW5lQ29sb3IiOm51bGwsIkxpbmVXZWlnaHQiOjAuMCwiTGluZVR5cGUiOjAsIlBhcmVudFN0eWxlIjpudWxsfSwiUGFyZW50U3R5bGUiOm51bGx9LCJTaW5nbGVTY2FsZVNoYXBlU3R5bGUiOnsiJGlkIjoiMTY1MiIsIlNoYXBlIjowLCJIZWlnaHQiOjAuMH0sIk1pZGRsZVRpZXJTY2FsZVN0eWxlIjp7IiRpZCI6IjE2NTMiLCJTaGFwZSI6MywiU2hvd1NlZ21lbnRTZXBhcmF0b3JzIjp0cnVlLCJTZWdtZW50U2VwYXJhdG9yT3BhY2l0eSI6MzAsIkhhc0JlZW5WaXNpYmxlQmVmb3JlIjpmYWxzZSwiRm9udFNldHRpbmdzIjp7IiRpZCI6IjE2NTQiLCJGb250U2l6ZSI6MTIsIkZvbnROYW1lIjoiQ2FsaWJyaSIsIklzQm9sZCI6ZmFsc2UsIklzSXRhbGljIjpmYWxzZSwiSXNVbmRlcmxpbmVkIjpmYWxzZSwiUGFyZW50U3R5bGUiOm51bGx9LCJBdXRvU2l6ZSI6MCwiRm9yZWdyb3VuZCI6eyIkaWQiOiIxNjU1IiwiQ29sb3IiOnsiJGlkIjoiMTY1NiIsIkEiOjI1NSwiUiI6MjMyLCJHIjoyMzIsIkIiOjIzMn19LCJNYXhXaWR0aCI6MjAwLjAsIk1heEhlaWdodCI6IkluZmluaXR5IiwiU21hcnRGb3JlZ3JvdW5kSXNBY3RpdmUiOmZhbHNlLCJIb3Jpem9udGFsQWxpZ25tZW50IjowLCJWZXJ0aWNhbEFsaWdubWVudCI6MSwiU21hcnRGb3JlZ3JvdW5kIjpudWxsLCJCYWNrZ3JvdW5kRmlsbFR5cGUiOjAsIk1hcmdpbiI6eyIkaWQiOiIxNjU3IiwiVG9wIjowLjAsIkxlZnQiOjUuMCwiUmlnaHQiOjAuMCwiQm90dG9tIjowLjB9LCJQYWRkaW5nIjp7IiRpZCI6IjE2NTgiLCJUb3AiOjAuMCwiTGVmdCI6MC4wLCJSaWdodCI6MC4wLCJCb3R0b20iOjAuMH0sIkJhY2tncm91bmQiOnsiJGlkIjoiMTY1OSIsIkNvbG9yIjp7IiRpZCI6IjE2NjAiLCJBIjoyNTUsIlIiOjE0LCJHIjo0MCwiQiI6NjV9fSwiSXNWaXNpYmxlIjpmYWxzZSwiV2lkdGgiOjAuMCwiSGVpZ2h0IjowLjAsIkJvcmRlclN0eWxlIjp7IiRpZCI6IjE2NjEiLCJMaW5lQ29sb3IiOm51bGwsIkxpbmVXZWlnaHQiOjAuMCwiTGluZVR5cGUiOjAsIlBhcmVudFN0eWxlIjpudWxsfSwiUGFyZW50U3R5bGUiOm51bGx9LCJCb3R0b21UaWVyU2NhbGVTdHlsZSI6eyIkaWQiOiIxNjYyIiwiU2hhcGUiOjMsIlNob3dTZWdtZW50U2VwYXJhdG9ycyI6dHJ1ZSwiU2VnbWVudFNlcGFyYXRvck9wYWNpdHkiOjMwLCJIYXNCZWVuVmlzaWJsZUJlZm9yZSI6ZmFsc2UsIkZvbnRTZXR0aW5ncyI6eyIkaWQiOiIxNjYzIiwiRm9udFNpemUiOjEyLCJGb250TmFtZSI6IkNhbGlicmkiLCJJc0JvbGQiOmZhbHNlLCJJc0l0YWxpYyI6ZmFsc2UsIklzVW5kZXJsaW5lZCI6ZmFsc2UsIlBhcmVudFN0eWxlIjpudWxsfSwiQXV0b1NpemUiOjAsIkZvcmVncm91bmQiOnsiJGlkIjoiMTY2NCIsIkNvbG9yIjp7IiRpZCI6IjE2NjUiLCJBIjoyNTUsIlIiOjIzMiwiRyI6MjMyLCJCIjoyMzJ9fSwiTWF4V2lkdGgiOjIwMC4wLCJNYXhIZWlnaHQiOiJJbmZpbml0eSIsIlNtYXJ0Rm9yZWdyb3VuZElzQWN0aXZlIjpmYWxzZSwiSG9yaXpvbnRhbEFsaWdubWVudCI6MCwiVmVydGljYWxBbGlnbm1lbnQiOjEsIlNtYXJ0Rm9yZWdyb3VuZCI6bnVsbCwiQmFja2dyb3VuZEZpbGxUeXBlIjowLCJNYXJnaW4iOnsiJGlkIjoiMTY2NiIsIlRvcCI6MC4wLCJMZWZ0Ijo1LjAsIlJpZ2h0IjowLjAsIkJvdHRvbSI6MC4wfSwiUGFkZGluZyI6eyIkaWQiOiIxNjY3IiwiVG9wIjowLjAsIkxlZnQiOjAuMCwiUmlnaHQiOjAuMCwiQm90dG9tIjowLjB9LCJCYWNrZ3JvdW5kIjp7IiRpZCI6IjE2NjgiLCJDb2xvciI6eyIkaWQiOiIxNjY5IiwiQSI6MjU1LCJSIjoxNCwiRyI6NDAsIkIiOjY1fX0sIklzVmlzaWJsZSI6ZmFsc2UsIldpZHRoIjowLjAsIkhlaWdodCI6MC4wLCJCb3JkZXJTdHlsZSI6eyIkaWQiOiIxNjcwIiwiTGluZUNvbG9yIjpudWxsLCJMaW5lV2VpZ2h0IjowLjAsIkxpbmVUeXBlIjowLCJQYXJlbnRTdHlsZSI6bnVsbH0sIlBhcmVudFN0eWxlIjpudWxsfSwiRWxhcHNlZFRpbWVCYWNrZ3JvdW5kIjp7IiRpZCI6IjE2NzEiLCJDb2xvciI6eyIkaWQiOiIxNjcyIiwiQSI6MTkxLCJSIjoyNTUsIkciOjAsIkIiOjB9fSwiQXBwZW5kWWVhck9uWWVhckNoYW5nZSI6ZmFsc2UsIkVsYXBzZWRUaW1lRm9ybWF0IjoyLCJUb2RheU1hcmtlclBvc2l0aW9uIjozLCJRdWlja1Bvc2l0aW9uIjozLCJBYnNvbHV0ZVBvc2l0aW9uIjoxMzUuMCwiTWFyZ2luIjp7IiRpZCI6IjE2NzMiLCJUb3AiOjAuMCwiTGVmdCI6MTAuMCwiUmlnaHQiOjEwLjAsIkJvdHRvbSI6MC4wfSwiUGFkZGluZyI6eyIkaWQiOiIxNjc0IiwiVG9wIjowLjAsIkxlZnQiOjAuMCwiUmlnaHQiOjAuMCwiQm90dG9tIjowLjB9LCJCYWNrZ3JvdW5kIjp7IiRpZCI6IjE2NzUiLCJDb2xvciI6eyIkaWQiOiIxNjc2IiwiQSI6MjU1LCJSIjo0NywiRyI6NTQsIkIiOjE1M319LCJJc1Zpc2libGUiOmZhbHNlLCJXaWR0aCI6MC4wLCJIZWlnaHQiOjAuMCwiQm9yZGVyU3R5bGUiOm51bGwsIlBhcmVudFN0eWxlIjpudWxsfSwiRGVmYXVsdE1pbGVzdG9uZVN0eWxlIjp7IiRpZCI6IjE2NzciLCJTaGFwZSI6MiwiQ29ubmVjdG9yTWFyZ2luIjp7IiRpZCI6IjE2NzgiLCJUb3AiOjAuMCwiTGVmdCI6Mi4wLCJSaWdodCI6Mi4wLCJCb3R0b20iOjAuMH0sIkNvbm5lY3RvclN0eWxlIjp7IiRpZCI6IjE2NzkiLCJMaW5lQ29sb3IiOnsiJGlkIjoiMTY4MCIsIiR0eXBlIjoiTkxSRS5Db21tb24uRG9tLlNvbGlkQ29sb3JCcnVzaCwgTkxSRS5Db21tb24iLCJDb2xvciI6eyIkaWQiOiIxNjgxIiwiQSI6MTI3LCJSIjoyMzMsIkciOjExMywiQiI6NTB9fSwiTGluZVdlaWdodCI6MS4wLCJMaW5lVHlwZSI6MCwiUGFyZW50U3R5bGUiOm51bGx9LCJJc0JlbG93VGltZWJhbmQiOmZhbHNlLCJQb3NpdGlvbk9uVGFzayI6MCwiSGlkZURhdGUiOmZhbHNlLCJTaGFwZVNpemUiOjEsIlNwYWNpbmciOjAuMCwiUGFkZGluZyI6eyIkaWQiOiIxNjgyIiwiVG9wIjo1LjAsIkxlZnQiOjMuMCwiUmlnaHQiOjAuMCwiQm90dG9tIjoyLjB9LCJTaGFwZVN0eWxlIjp7IiRpZCI6IjE2ODMiLCJNYXJnaW4iOnsiJGlkIjoiMTY4NCIsIlRvcCI6MC4wLCJMZWZ0IjowLjAsIlJpZ2h0IjowLjAsIkJvdHRvbSI6MC4wfSwiUGFkZGluZyI6eyIkaWQiOiIxNjg1IiwiVG9wIjowLjAsIkxlZnQiOjAuMCwiUmlnaHQiOjAuMCwiQm90dG9tIjowLjB9LCJCYWNrZ3JvdW5kIjp7IiRpZCI6IjE2ODYiLCJDb2xvciI6eyIkaWQiOiIxNjg3IiwiQSI6MjU1LCJSIjoyMzMsIkciOjExMywiQiI6NTB9fSwiSXNWaXNpYmxlIjp0cnVlLCJXaWR0aCI6MTguMCwiSGVpZ2h0IjoyMC4wLCJCb3JkZXJTdHlsZSI6eyIkaWQiOiIxNjg4IiwiTGluZUNvbG9yIjp7IiRpZCI6IjE2ODkiLCIkdHlwZSI6Ik5MUkUuQ29tbW9uLkRvbS5Tb2xpZENvbG9yQnJ1c2gsIE5MUkUuQ29tbW9uIiwiQ29sb3IiOnsiJGlkIjoiMTY5MCIsIkEiOjI1NSwiUiI6MjM0LCJHIjoyMiwiQiI6MzB9fSwiTGluZVdlaWdodCI6MC4wLCJMaW5lVHlwZSI6MCwiUGFyZW50U3R5bGUiOm51bGx9LCJQYXJlbnRTdHlsZSI6bnVsbH0sIlRpdGxlU3R5bGUiOnsiJGlkIjoiMTY5MSIsIkZvbnRTZXR0aW5ncyI6eyIkaWQiOiIxNjkyIiwiRm9udFNpemUiOjExLCJGb250TmFtZSI6IkNhbGlicmkiLCJJc0JvbGQiOnRydWUsIklzSXRhbGljIjpmYWxzZSwiSXNVbmRlcmxpbmVkIjpmYWxzZSwiUGFyZW50U3R5bGUiOm51bGx9LCJBdXRvU2l6ZSI6MCwiRm9yZWdyb3VuZCI6eyIkaWQiOiIxNjkzIiwiQ29sb3IiOnsiJGlkIjoiMTY5NC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xNjk1IiwiVG9wIjowLjAsIkxlZnQiOjAuMCwiUmlnaHQiOjAuMCwiQm90dG9tIjowLjB9LCJQYWRkaW5nIjp7IiRpZCI6IjE2OTYiLCJUb3AiOjAuMCwiTGVmdCI6MC4wLCJSaWdodCI6MC4wLCJCb3R0b20iOjAuMH0sIkJhY2tncm91bmQiOnsiJGlkIjoiMTY5NyIsIkNvbG9yIjp7IiRpZCI6IjE2OTgiLCJBIjoyNTUsIlIiOjAsIkciOjAsIkIiOjB9fSwiSXNWaXNpYmxlIjp0cnVlLCJXaWR0aCI6MC4wLCJIZWlnaHQiOjAuMCwiQm9yZGVyU3R5bGUiOnsiJGlkIjoiMTY5OSIsIkxpbmVDb2xvciI6bnVsbCwiTGluZVdlaWdodCI6MC4wLCJMaW5lVHlwZSI6MCwiUGFyZW50U3R5bGUiOm51bGx9LCJQYXJlbnRTdHlsZSI6bnVsbH0sIkRhdGVTdHlsZSI6eyIkaWQiOiIxNzAwIiwiRm9udFNldHRpbmdzIjp7IiRpZCI6IjE3MDEiLCJGb250U2l6ZSI6MTAsIkZvbnROYW1lIjoiQ2FsaWJyaSIsIklzQm9sZCI6ZmFsc2UsIklzSXRhbGljIjpmYWxzZSwiSXNVbmRlcmxpbmVkIjpmYWxzZSwiUGFyZW50U3R5bGUiOm51bGx9LCJBdXRvU2l6ZSI6MCwiRm9yZWdyb3VuZCI6eyIkaWQiOiIxNzAyIiwiQ29sb3IiOnsiJGlkIjoiMTcwMyIsIkEiOjI1NSwiUiI6MTQsIkciOjQwLCJCIjo2NX19LCJNYXhXaWR0aCI6MjAwLjAsIk1heEhlaWdodCI6IkluZmluaXR5IiwiU21hcnRGb3JlZ3JvdW5kSXNBY3RpdmUiOmZhbHNlLCJIb3Jpem9udGFsQWxpZ25tZW50IjowLCJWZXJ0aWNhbEFsaWdubWVudCI6MSwiU21hcnRGb3JlZ3JvdW5kIjpudWxsLCJCYWNrZ3JvdW5kRmlsbFR5cGUiOjAsIk1hcmdpbiI6eyIkaWQiOiIxNzA0IiwiVG9wIjowLjAsIkxlZnQiOjAuMCwiUmlnaHQiOjAuMCwiQm90dG9tIjowLjB9LCJQYWRkaW5nIjp7IiRpZCI6IjE3MDUiLCJUb3AiOjAuMCwiTGVmdCI6MC4wLCJSaWdodCI6MC4wLCJCb3R0b20iOjAuMH0sIkJhY2tncm91bmQiOnsiJGlkIjoiMTcwNiIsIkNvbG9yIjp7IiRpZCI6IjE3MDciLCJBIjoyNTUsIlIiOjE0LCJHIjo0MCwiQiI6NjV9fSwiSXNWaXNpYmxlIjp0cnVlLCJXaWR0aCI6MC4wLCJIZWlnaHQiOjAuMCwiQm9yZGVyU3R5bGUiOnsiJGlkIjoiMTcwOCIsIkxpbmVDb2xvciI6bnVsbCwiTGluZVdlaWdodCI6MC4wLCJMaW5lVHlwZSI6MCwiUGFyZW50U3R5bGUiOm51bGx9LCJQYXJlbnRTdHlsZSI6bnVsbH0sIkRhdGVGb3JtYXQiOnsiJGlkIjoiMTcwOSIsIkZvcm1hdFN0cmluZyI6Ik1NTSBkLC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NzEwIiwiRm9ybWF0IjowLCJJc1Zpc2libGUiOmZhbHNlLCJMYXN0S25vd25WaXNpYmlsaXR5U3RhdGUiOmZhbHNlfSwiSXNWaXNpYmxlIjp0cnVlLCJQYXJlbnRTdHlsZSI6bnVsbH0sIkRlZmF1bHRNb3RTdHlsZSI6eyIkaWQiOiIxNzExIiwiU2hhcGUiOjIsIkNvbm5lY3Rvck1hcmdpbiI6eyIkaWQiOiIxNzEyIiwiVG9wIjowLjAsIkxlZnQiOjIuMCwiUmlnaHQiOjIuMCwiQm90dG9tIjowLjB9LCJDb25uZWN0b3JTdHlsZSI6eyIkaWQiOiIxNzEzIiwiTGluZUNvbG9yIjp7IiRpZCI6IjE3MTQiLCIkdHlwZSI6Ik5MUkUuQ29tbW9uLkRvbS5Tb2xpZENvbG9yQnJ1c2gsIE5MUkUuQ29tbW9uIiwiQ29sb3IiOnsiJGlkIjoiMTcxNSIsIkEiOjEyNywiUiI6MjMzLCJHIjoxMTMsIkIiOjUwfX0sIkxpbmVXZWlnaHQiOjEuMCwiTGluZVR5cGUiOjAsIlBhcmVudFN0eWxlIjpudWxsfSwiSXNCZWxvd1RpbWViYW5kIjpmYWxzZSwiUG9zaXRpb25PblRhc2siOjEsIkhpZGVEYXRlIjpmYWxzZSwiU2hhcGVTaXplIjoxLCJTcGFjaW5nIjowLjAsIlBhZGRpbmciOnsiJGlkIjoiMTcxNiIsIlRvcCI6NS4wLCJMZWZ0IjozLjAsIlJpZ2h0IjowLjAsIkJvdHRvbSI6Mi4wfSwiU2hhcGVTdHlsZSI6eyIkaWQiOiIxNzE3IiwiTWFyZ2luIjp7IiRpZCI6IjE3MTgiLCJUb3AiOjAuMCwiTGVmdCI6MC4wLCJSaWdodCI6MC4wLCJCb3R0b20iOjAuMH0sIlBhZGRpbmciOnsiJGlkIjoiMTcxOSIsIlRvcCI6MC4wLCJMZWZ0IjowLjAsIlJpZ2h0IjowLjAsIkJvdHRvbSI6MC4wfSwiQmFja2dyb3VuZCI6eyIkaWQiOiIxNzIwIiwiQ29sb3IiOnsiJGlkIjoiMTcyMSIsIkEiOjI1NSwiUiI6MjMzLCJHIjoxMTMsIkIiOjUwfX0sIklzVmlzaWJsZSI6dHJ1ZSwiV2lkdGgiOjEzLjAsIkhlaWdodCI6MTMuMCwiQm9yZGVyU3R5bGUiOnsiJGlkIjoiMTcyMiIsIkxpbmVDb2xvciI6eyIkaWQiOiIxNzIzIiwiJHR5cGUiOiJOTFJFLkNvbW1vbi5Eb20uU29saWRDb2xvckJydXNoLCBOTFJFLkNvbW1vbiIsIkNvbG9yIjp7IiRpZCI6IjE3MjQiLCJBIjoyNTUsIlIiOjIzNCwiRyI6MjIsIkIiOjMwfX0sIkxpbmVXZWlnaHQiOjAuMCwiTGluZVR5cGUiOjAsIlBhcmVudFN0eWxlIjpudWxsfSwiUGFyZW50U3R5bGUiOm51bGx9LCJUaXRsZVN0eWxlIjp7IiRpZCI6IjE3MjUiLCJGb250U2V0dGluZ3MiOnsiJGlkIjoiMTcyNiIsIkZvbnRTaXplIjoxMSwiRm9udE5hbWUiOiJDYWxpYnJpIiwiSXNCb2xkIjp0cnVlLCJJc0l0YWxpYyI6ZmFsc2UsIklzVW5kZXJsaW5lZCI6ZmFsc2UsIlBhcmVudFN0eWxlIjpudWxsfSwiQXV0b1NpemUiOjAsIkZvcmVncm91bmQiOnsiJGlkIjoiMTcyNyIsIkNvbG9yIjp7IiRpZCI6IjE3Mjg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MTcyOSIsIlRvcCI6MC4wLCJMZWZ0IjowLjAsIlJpZ2h0IjowLjAsIkJvdHRvbSI6MC4wfSwiUGFkZGluZyI6eyIkaWQiOiIxNzMwIiwiVG9wIjowLjAsIkxlZnQiOjAuMCwiUmlnaHQiOjAuMCwiQm90dG9tIjowLjB9LCJCYWNrZ3JvdW5kIjp7IiRpZCI6IjE3MzEiLCJDb2xvciI6eyIkaWQiOiIxNzMyIiwiQSI6MjU1LCJSIjowLCJHIjowLCJCIjowfX0sIklzVmlzaWJsZSI6dHJ1ZSwiV2lkdGgiOjAuMCwiSGVpZ2h0IjowLjAsIkJvcmRlclN0eWxlIjp7IiRpZCI6IjE3MzMiLCJMaW5lQ29sb3IiOm51bGwsIkxpbmVXZWlnaHQiOjAuMCwiTGluZVR5cGUiOjAsIlBhcmVudFN0eWxlIjpudWxsfSwiUGFyZW50U3R5bGUiOm51bGx9LCJEYXRlU3R5bGUiOnsiJGlkIjoiMTczNCIsIkZvbnRTZXR0aW5ncyI6eyIkaWQiOiIxNzM1IiwiRm9udFNpemUiOjEwLCJGb250TmFtZSI6IkNhbGlicmkiLCJJc0JvbGQiOmZhbHNlLCJJc0l0YWxpYyI6ZmFsc2UsIklzVW5kZXJsaW5lZCI6ZmFsc2UsIlBhcmVudFN0eWxlIjpudWxsfSwiQXV0b1NpemUiOjAsIkZvcmVncm91bmQiOnsiJGlkIjoiMTczNiIsIkNvbG9yIjp7IiRpZCI6IjE3MzciLCJBIjoyNTUsIlIiOjE0LCJHIjo0MCwiQiI6NjV9fSwiTWF4V2lkdGgiOjIwMC4wLCJNYXhIZWlnaHQiOiJJbmZpbml0eSIsIlNtYXJ0Rm9yZWdyb3VuZElzQWN0aXZlIjpmYWxzZSwiSG9yaXpvbnRhbEFsaWdubWVudCI6MCwiVmVydGljYWxBbGlnbm1lbnQiOjEsIlNtYXJ0Rm9yZWdyb3VuZCI6bnVsbCwiQmFja2dyb3VuZEZpbGxUeXBlIjowLCJNYXJnaW4iOnsiJGlkIjoiMTczOCIsIlRvcCI6MC4wLCJMZWZ0IjowLjAsIlJpZ2h0IjowLjAsIkJvdHRvbSI6MC4wfSwiUGFkZGluZyI6eyIkaWQiOiIxNzM5IiwiVG9wIjowLjAsIkxlZnQiOjAuMCwiUmlnaHQiOjAuMCwiQm90dG9tIjowLjB9LCJCYWNrZ3JvdW5kIjp7IiRpZCI6IjE3NDAiLCJDb2xvciI6eyIkaWQiOiIxNzQxIiwiQSI6MjU1LCJSIjoxNCwiRyI6NDAsIkIiOjY1fX0sIklzVmlzaWJsZSI6dHJ1ZSwiV2lkdGgiOjAuMCwiSGVpZ2h0IjowLjAsIkJvcmRlclN0eWxlIjp7IiRpZCI6IjE3NDIiLCJMaW5lQ29sb3IiOm51bGwsIkxpbmVXZWlnaHQiOjAuMCwiTGluZVR5cGUiOjAsIlBhcmVudFN0eWxlIjpudWxsfSwiUGFyZW50U3R5bGUiOm51bGx9LCJEYXRlRm9ybWF0Ijp7IiRpZCI6IjE3NDMiLCJGb3JtYXRTdHJpbmciOiJNTU0gZCw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c0NCIsIkZvcm1hdCI6MCwiSXNWaXNpYmxlIjpmYWxzZSwiTGFzdEtub3duVmlzaWJpbGl0eVN0YXRlIjpmYWxzZX0sIklzVmlzaWJsZSI6dHJ1ZSwiUGFyZW50U3R5bGUiOm51bGx9LCJEZWZhdWx0VGFza1N0eWxlIjp7IiRpZCI6IjE3NDUiLCJTaGFwZSI6MywiU2hhcGVUaGlja25lc3MiOjAsIkR1cmF0aW9uRm9ybWF0IjowLCJJbmNsdWRlTm9uV29ya2luZ0RheXNJbkR1cmF0aW9uIjpmYWxzZSwiUGVyY2VudGFnZUNvbXBsZXRlU3R5bGUiOnsiJGlkIjoiMTc0NiIsIkZvbnRTZXR0aW5ncyI6eyIkaWQiOiIxNzQ3IiwiRm9udFNpemUiOjEwLCJGb250TmFtZSI6IkNhbGlicmkiLCJJc0JvbGQiOmZhbHNlLCJJc0l0YWxpYyI6ZmFsc2UsIklzVW5kZXJsaW5lZCI6ZmFsc2UsIlBhcmVudFN0eWxlIjpudWxsfSwiQXV0b1NpemUiOjAsIkZvcmVncm91bmQiOnsiJGlkIjoiMTc0OCIsIkNvbG9yIjp7IiRpZCI6IjE3NDkiLCJBIjoyNTUsIlIiOjIzMiwiRyI6MjMyLCJCIjoyMzJ9fSwiTWF4V2lkdGgiOjIwMC4wLCJNYXhIZWlnaHQiOiJJbmZpbml0eSIsIlNtYXJ0Rm9yZWdyb3VuZElzQWN0aXZlIjpmYWxzZSwiSG9yaXpvbnRhbEFsaWdubWVudCI6MSwiVmVydGljYWxBbGlnbm1lbnQiOjEsIlNtYXJ0Rm9yZWdyb3VuZCI6bnVsbCwiQmFja2dyb3VuZEZpbGxUeXBlIjowLCJNYXJnaW4iOnsiJGlkIjoiMTc1MCIsIlRvcCI6MC4wLCJMZWZ0IjowLjAsIlJpZ2h0IjowLjAsIkJvdHRvbSI6MC4wfSwiUGFkZGluZyI6eyIkaWQiOiIxNzUxIiwiVG9wIjowLjAsIkxlZnQiOjAuMCwiUmlnaHQiOjAuMCwiQm90dG9tIjowLjB9LCJCYWNrZ3JvdW5kIjp7IiRpZCI6IjE3NTIiLCJDb2xvciI6eyIkaWQiOiIxNzUzIiwiQSI6ODksIlIiOjAsIkciOjAsIkIiOjB9fSwiSXNWaXNpYmxlIjp0cnVlLCJXaWR0aCI6MC4wLCJIZWlnaHQiOjAuMCwiQm9yZGVyU3R5bGUiOnsiJGlkIjoiMTc1NCIsIkxpbmVDb2xvciI6bnVsbCwiTGluZVdlaWdodCI6MC4wLCJMaW5lVHlwZSI6MCwiUGFyZW50U3R5bGUiOm51bGx9LCJQYXJlbnRTdHlsZSI6bnVsbH0sIkR1cmF0aW9uU3R5bGUiOnsiJGlkIjoiMTc1NSIsIkZvbnRTZXR0aW5ncyI6eyIkaWQiOiIxNzU2IiwiRm9udFNpemUiOjEwLCJGb250TmFtZSI6IkNhbGlicmkiLCJJc0JvbGQiOmZhbHNlLCJJc0l0YWxpYyI6ZmFsc2UsIklzVW5kZXJsaW5lZCI6ZmFsc2UsIlBhcmVudFN0eWxlIjpudWxsfSwiQXV0b1NpemUiOjAsIkZvcmVncm91bmQiOnsiJGlkIjoiMTc1NyIsIkNvbG9yIjp7IiRpZCI6IjE3NTgiLCJBIjoyNTUsIlIiOjIzNywiRyI6MTI1LCJCIjo0OX19LCJNYXhXaWR0aCI6MjAwLjAsIk1heEhlaWdodCI6IkluZmluaXR5IiwiU21hcnRGb3JlZ3JvdW5kSXNBY3RpdmUiOmZhbHNlLCJIb3Jpem9udGFsQWxpZ25tZW50IjowLCJWZXJ0aWNhbEFsaWdubWVudCI6MSwiU21hcnRGb3JlZ3JvdW5kIjpudWxsLCJCYWNrZ3JvdW5kRmlsbFR5cGUiOjAsIk1hcmdpbiI6eyIkaWQiOiIxNzU5IiwiVG9wIjowLjAsIkxlZnQiOjAuMCwiUmlnaHQiOjAuMCwiQm90dG9tIjowLjB9LCJQYWRkaW5nIjp7IiRpZCI6IjE3NjAiLCJUb3AiOjAuMCwiTGVmdCI6MC4wLCJSaWdodCI6MC4wLCJCb3R0b20iOjAuMH0sIkJhY2tncm91bmQiOnsiJGlkIjoiMTc2MSIsIkNvbG9yIjp7IiRpZCI6IjE3NjIiLCJBIjoyNTUsIlIiOjIzNywiRyI6MTI1LCJCIjo0OX19LCJJc1Zpc2libGUiOnRydWUsIldpZHRoIjowLjAsIkhlaWdodCI6MC4wLCJCb3JkZXJTdHlsZSI6eyIkaWQiOiIxNzYzIiwiTGluZUNvbG9yIjpudWxsLCJMaW5lV2VpZ2h0IjowLjAsIkxpbmVUeXBlIjowLCJQYXJlbnRTdHlsZSI6bnVsbH0sIlBhcmVudFN0eWxlIjpudWxsfSwiSG9yaXpvbnRhbENvbm5lY3RvclN0eWxlIjp7IiRpZCI6IjE3NjQiLCJMaW5lQ29sb3IiOnsiJGlkIjoiMTc2NSIsIiR0eXBlIjoiTkxSRS5Db21tb24uRG9tLlNvbGlkQ29sb3JCcnVzaCwgTkxSRS5Db21tb24iLCJDb2xvciI6eyIkaWQiOiIxNzY2IiwiQSI6NTEsIlIiOjIxLCJHIjo5NiwiQiI6MTMwfX0sIkxpbmVXZWlnaHQiOjEuMCwiTGluZVR5cGUiOjAsIlBhcmVudFN0eWxlIjpudWxsfSwiVmVydGljYWxDb25uZWN0b3JTdHlsZSI6eyIkaWQiOiIxNzY3IiwiTGluZUNvbG9yIjp7IiRpZCI6IjE3NjgiLCIkdHlwZSI6Ik5MUkUuQ29tbW9uLkRvbS5Tb2xpZENvbG9yQnJ1c2gsIE5MUkUuQ29tbW9uIiwiQ29sb3IiOnsiJGlkIjoiMTc2OSIsIkEiOjUxLCJSIjoyMSwiRyI6OTYsIkIiOjEzMH19LCJMaW5lV2VpZ2h0IjowLjAsIkxpbmVUeXBlIjowLCJQYXJlbnRTdHlsZSI6bnVsbH0sIk1hcmdpbiI6bnVsbCwiU3RhcnREYXRlUG9zaXRpb24iOjQsIkVuZERhdGVQb3NpdGlvbiI6NCwiRGF0ZUlzVmlzaWJsZSI6dHJ1ZSwiVGl0bGVQb3NpdGlvbiI6MywiRHVyYXRpb25Qb3NpdGlvbiI6NiwiUGVyY2VudGFnZUNvbXBsZXRlZFBvc2l0aW9uIjoyLCJTcGFjaW5nIjozLCJJc0JlbG93VGltZWJhbmQiOmZhbHNlLCJQZXJjZW50YWdlQ29tcGxldGVTaGFwZU9wYWNpdHkiOjM1LCJTaGFwZVN0eWxlIjp7IiRpZCI6IjE3NzAiLCJNYXJnaW4iOnsiJGlkIjoiMTc3MSIsIlRvcCI6MC4wLCJMZWZ0Ijo0LjAsIlJpZ2h0Ijo0LjAsIkJvdHRvbSI6MC4wfSwiUGFkZGluZyI6eyIkaWQiOiIxNzcyIiwiVG9wIjowLjAsIkxlZnQiOjAuMCwiUmlnaHQiOjAuMCwiQm90dG9tIjowLjB9LCJCYWNrZ3JvdW5kIjp7IiRpZCI6IjE3NzMiLCJDb2xvciI6eyIkaWQiOiIxNzc0IiwiQSI6MjU1LCJSIjoyMSwiRyI6OTYsIkIiOjEzMH19LCJJc1Zpc2libGUiOnRydWUsIldpZHRoIjowLjAsIkhlaWdodCI6MTAuMCwiQm9yZGVyU3R5bGUiOnsiJGlkIjoiMTc3NSIsIkxpbmVDb2xvciI6eyIkaWQiOiIxNzc2IiwiJHR5cGUiOiJOTFJFLkNvbW1vbi5Eb20uU29saWRDb2xvckJydXNoLCBOTFJFLkNvbW1vbiIsIkNvbG9yIjp7IiRpZCI6IjE3NzciLCJBIjoyNTUsIlIiOjIzNCwiRyI6MjIsIkIiOjMwfX0sIkxpbmVXZWlnaHQiOjAuMCwiTGluZVR5cGUiOjAsIlBhcmVudFN0eWxlIjpudWxsfSwiUGFyZW50U3R5bGUiOm51bGx9LCJUaXRsZVN0eWxlIjp7IiRpZCI6IjE3NzgiLCJGb250U2V0dGluZ3MiOnsiJGlkIjoiMTc3OSIsIkZvbnRTaXplIjoxMSwiRm9udE5hbWUiOiJDYWxpYnJpIiwiSXNCb2xkIjpmYWxzZSwiSXNJdGFsaWMiOmZhbHNlLCJJc1VuZGVybGluZWQiOmZhbHNlLCJQYXJlbnRTdHlsZSI6bnVsbH0sIkF1dG9TaXplIjowLCJGb3JlZ3JvdW5kIjp7IiRpZCI6IjE3ODAiLCJDb2xvciI6eyIkaWQiOiIxNzgxIiwiQSI6MjU1LCJSIjowLCJHIjowLCJCIjowfX0sIk1heFdpZHRoIjoyMDAuMCwiTWF4SGVpZ2h0IjoiSW5maW5pdHkiLCJTbWFydEZvcmVncm91bmRJc0FjdGl2ZSI6ZmFsc2UsIkhvcml6b250YWxBbGlnbm1lbnQiOjIsIlZlcnRpY2FsQWxpZ25tZW50IjoxLCJTbWFydEZvcmVncm91bmQiOm51bGwsIkJhY2tncm91bmRGaWxsVHlwZSI6MCwiTWFyZ2luIjp7IiRpZCI6IjE3ODIiLCJUb3AiOjAuMCwiTGVmdCI6MC4wLCJSaWdodCI6MC4wLCJCb3R0b20iOjAuMH0sIlBhZGRpbmciOnsiJGlkIjoiMTc4MyIsIlRvcCI6MC4wLCJMZWZ0IjowLjAsIlJpZ2h0IjowLjAsIkJvdHRvbSI6MC4wfSwiQmFja2dyb3VuZCI6eyIkaWQiOiIxNzg0IiwiQ29sb3IiOnsiJGlkIjoiMTc4NSIsIkEiOjI1NSwiUiI6MCwiRyI6MCwiQiI6MH19LCJJc1Zpc2libGUiOnRydWUsIldpZHRoIjowLjAsIkhlaWdodCI6MC4wLCJCb3JkZXJTdHlsZSI6eyIkaWQiOiIxNzg2IiwiTGluZUNvbG9yIjpudWxsLCJMaW5lV2VpZ2h0IjowLjAsIkxpbmVUeXBlIjowLCJQYXJlbnRTdHlsZSI6bnVsbH0sIlBhcmVudFN0eWxlIjpudWxsfSwiRGF0ZVN0eWxlIjp7IiRpZCI6IjE3ODciLCJGb250U2V0dGluZ3MiOnsiJGlkIjoiMTc4OCIsIkZvbnRTaXplIjoxMCwiRm9udE5hbWUiOiJDYWxpYnJpIiwiSXNCb2xkIjpmYWxzZSwiSXNJdGFsaWMiOmZhbHNlLCJJc1VuZGVybGluZWQiOmZhbHNlLCJQYXJlbnRTdHlsZSI6bnVsbH0sIkF1dG9TaXplIjowLCJGb3JlZ3JvdW5kIjp7IiRpZCI6IjE3ODkiLCJDb2xvciI6eyIkaWQiOiIxNzkwIiwiQSI6MjU1LCJSIjoxNCwiRyI6NDAsIkIiOjY1fX0sIk1heFdpZHRoIjoyMDAuMCwiTWF4SGVpZ2h0IjoiSW5maW5pdHkiLCJTbWFydEZvcmVncm91bmRJc0FjdGl2ZSI6ZmFsc2UsIkhvcml6b250YWxBbGlnbm1lbnQiOjAsIlZlcnRpY2FsQWxpZ25tZW50IjoxLCJTbWFydEZvcmVncm91bmQiOm51bGwsIkJhY2tncm91bmRGaWxsVHlwZSI6MCwiTWFyZ2luIjp7IiRpZCI6IjE3OTEiLCJUb3AiOjAuMCwiTGVmdCI6MC4wLCJSaWdodCI6MC4wLCJCb3R0b20iOjAuMH0sIlBhZGRpbmciOnsiJGlkIjoiMTc5MiIsIlRvcCI6MC4wLCJMZWZ0IjowLjAsIlJpZ2h0IjowLjAsIkJvdHRvbSI6MC4wfSwiQmFja2dyb3VuZCI6eyIkaWQiOiIxNzkzIiwiQ29sb3IiOnsiJGlkIjoiMTc5NCIsIkEiOjI1NSwiUiI6MTQsIkciOjQwLCJCIjo2NX19LCJJc1Zpc2libGUiOnRydWUsIldpZHRoIjowLjAsIkhlaWdodCI6MC4wLCJCb3JkZXJTdHlsZSI6eyIkaWQiOiIxNzk1IiwiTGluZUNvbG9yIjpudWxsLCJMaW5lV2VpZ2h0IjowLjAsIkxpbmVUeXBlIjowLCJQYXJlbnRTdHlsZSI6bnVsbH0sIlBhcmVudFN0eWxlIjpudWxsfSwiRGF0ZUZvcm1hdCI6eyIkaWQiOiIxNzk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3OTciLCJGb3JtYXQiOjAsIklzVmlzaWJsZSI6ZmFsc2UsIkxhc3RLbm93blZpc2liaWxpdHlTdGF0ZSI6ZmFsc2V9LCJJc1Zpc2libGUiOnRydWUsIlBhcmVudFN0eWxlIjpudWxsLCJfZXhwbGljaXRseVNldCI6eyIkaWQiOiIxNzk4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RlZmF1bHRTd2ltbGFuZU1pbGVzdG9uZVN0eWxlIjpudWxsLCJHcmlkbGluZVBhbmVsU3R5bGUiOnsiJGlkIjoiMTc5OSIsIkdyaWRsaW5lU3R5bGUiOnsiJGlkIjoiMTgwMCIsIkxpbmVDb2xvciI6eyIkaWQiOiIxODAxIiwiJHR5cGUiOiJOTFJFLkNvbW1vbi5Eb20uU29saWRDb2xvckJydXNoLCBOTFJFLkNvbW1vbiIsIkNvbG9yIjp7IiRpZCI6IjE4MDIiLCJBIjozOCwiUiI6OTEsIkciOjE1NSwiQiI6MjEzfX0sIkxpbmVXZWlnaHQiOjEuMCwiTGluZVR5cGUiOjAsIlBhcmVudFN0eWxlIjpudWxsfSwiTWFyZ2luIjp7IiRpZCI6IjE4MDMiLCJUb3AiOjAuMCwiTGVmdCI6MC4wLCJSaWdodCI6MC4wLCJCb3R0b20iOjAuMH0sIlBhZGRpbmciOnsiJGlkIjoiMTgwNCIsIlRvcCI6MC4wLCJMZWZ0IjowLjAsIlJpZ2h0IjowLjAsIkJvdHRvbSI6MC4wfSwiQmFja2dyb3VuZCI6bnVsbCwiSXNWaXNpYmxlIjp0cnVlLCJXaWR0aCI6MC4wLCJIZWlnaHQiOjAuMCwiQm9yZGVyU3R5bGUiOnsiJGlkIjoiMTgwNSIsIkxpbmVDb2xvciI6bnVsbCwiTGluZVdlaWdodCI6MC4wLCJMaW5lVHlwZSI6MCwiUGFyZW50U3R5bGUiOm51bGx9LCJQYXJlbnRTdHlsZSI6bnVsbH0sIkFjdGl2aXR5TGluZVBhbmVsU3R5bGUiOnsiJGlkIjoiMTgwNiIsIkFjdGl2aXR5TGluZVN0eWxlIjp7IiRpZCI6IjE4MDciLCJMaW5lQ29sb3IiOnsiJGlkIjoiMTgwOCIsIiR0eXBlIjoiTkxSRS5Db21tb24uRG9tLlNvbGlkQ29sb3JCcnVzaCwgTkxSRS5Db21tb24iLCJDb2xvciI6eyIkaWQiOiIxODA5IiwiQSI6MzgsIlIiOjY4LCJHIjoxMTQsIkIiOjE5Nn19LCJMaW5lV2VpZ2h0IjoxLjAsIkxpbmVUeXBlIjowLCJQYXJlbnRTdHlsZSI6bnVsbH0sIk1hcmdpbiI6eyIkaWQiOiIxODEwIiwiVG9wIjowLjAsIkxlZnQiOjAuMCwiUmlnaHQiOjAuMCwiQm90dG9tIjowLjB9LCJQYWRkaW5nIjp7IiRpZCI6IjE4MTEiLCJUb3AiOjAuMCwiTGVmdCI6MC4wLCJSaWdodCI6MC4wLCJCb3R0b20iOjAuMH0sIkJhY2tncm91bmQiOm51bGwsIklzVmlzaWJsZSI6dHJ1ZSwiV2lkdGgiOjAuMCwiSGVpZ2h0IjowLjAsIkJvcmRlclN0eWxlIjp7IiRpZCI6IjE4MTIiLCJMaW5lQ29sb3IiOm51bGwsIkxpbmVXZWlnaHQiOjAuMCwiTGluZVR5cGUiOjAsIlBhcmVudFN0eWxlIjpudWxsfSwiUGFyZW50U3R5bGUiOm51bGx9LCJfc2VsZWN0ZWRUaGVtZVByZXNldENvbG9ycyI6eyIkaWQiOiIxODEzIiwiVGV4dExpZ2h0Ijp7IiRpZCI6IjE4MTQiLCJBIjoyNTUsIlIiOjI1NSwiRyI6MjU1LCJCIjoyNTV9LCJUZXh0RGFyayI6eyIkaWQiOiIxODE1IiwiQSI6MjU1LCJSIjowLCJHIjowLCJCIjowfSwiQWNjZW50MSI6eyIkaWQiOiIxODE2IiwiQSI6MjU1LCJSIjoyMzIsIkciOjIzMiwiQiI6MjMyfSwiQWNjZW50MiI6eyIkaWQiOiIxODE3IiwiQSI6MjU1LCJSIjoxNCwiRyI6NDAsIkIiOjY1fSwiQWNjZW50MyI6eyIkaWQiOiIxODE4IiwiQSI6MjU1LCJSIjoyMSwiRyI6OTYsIkIiOjEzMH0sIkFjY2VudDQiOnsiJGlkIjoiMTgxOSIsIkEiOjI1NSwiUiI6MjMzLCJHIjoxMTMsIkIiOjUwfSwiQWNjZW50NSI6eyIkaWQiOiIxODIwIiwiQSI6MjU1LCJSIjoyNSwiRyI6MTA3LCJCIjozNn0sIkFjY2VudDYiOnsiJGlkIjoiMTgyMSIsIkEiOjI1NSwiUiI6MTUsIkciOjE1OCwiQiI6MjEzfSwiQWNjZW50NyI6eyIkaWQiOiIxODIyIiwiQSI6MjU1LCJSIjoxNjAsIkciOjQzLCJCIjoxNDd9LCJBY2NlbnQ4Ijp7IiRpZCI6IjE4MjMiLCJBIjoyNTUsIlIiOjc4LCJHIjoxNjcsIkIiOjQ2fX0sIlNob3dFbGFwc2VkVGltZUdyYWRpZW50U3R5bGUiOmZhbHNlLCJUaW1lYmFuZFJlc2VydmVkTGVmdEFyZWFTdHlsZSI6eyIkaWQiOiIxODI0IiwiQWN0aXZpdHlIZWFkZXJXaWR0aCI6MC4wLCJJc1NldCI6ZmFsc2V9LCJEZWZhdWx0U3dpbWxhbmVTdHlsZSI6bnVsbCwiRGVmYXVsdFN3aW1sYW5lVjJTdHlsZSI6eyIkaWQiOiIxODI1IiwiU3R5bGVJZCI6IjMzMmNmYjEzLWI0MDEtNGVjMy1iNjU1LTczOTY4ZDA0ZDc0OSIsIkhlYWRlclN0eWxlIjp7IiRpZCI6IjE4MjYiLCJUZXh0SXNWZXJ0aWNhbCI6ZmFsc2UsIlRleHRTdHlsZSI6eyIkaWQiOiIxODI3IiwiRm9udFNldHRpbmdzIjp7IiRpZCI6IjE4MjgiLCJGb250U2l6ZSI6MTEsIkZvbnROYW1lIjoiQ2FsaWJyaSIsIklzQm9sZCI6ZmFsc2UsIklzSXRhbGljIjpmYWxzZSwiSXNVbmRlcmxpbmVkIjpmYWxzZSwiUGFyZW50U3R5bGUiOm51bGx9LCJBdXRvU2l6ZSI6MiwiRm9yZWdyb3VuZCI6eyIkaWQiOiIxODI5IiwiQ29sb3IiOnsiJGlkIjoiMTgzMCIsIkEiOjI1NSwiUiI6MjU1LCJHIjoyNTUsIkIiOjI1NX19LCJNYXhXaWR0aCI6IkluZmluaXR5IiwiTWF4SGVpZ2h0IjoiSW5maW5pdHkiLCJTbWFydEZvcmVncm91bmRJc0FjdGl2ZSI6ZmFsc2UsIkhvcml6b250YWxBbGlnbm1lbnQiOjAsIlZlcnRpY2FsQWxpZ25tZW50IjowLCJTbWFydEZvcmVncm91bmQiOm51bGwsIkJhY2tncm91bmRGaWxsVHlwZSI6MCwiTWFyZ2luIjp7IiRpZCI6IjE4MzEiLCJUb3AiOjAuMCwiTGVmdCI6MC4wLCJSaWdodCI6MC4wLCJCb3R0b20iOjAuMH0sIlBhZGRpbmciOnsiJGlkIjoiMTgzMiIsIlRvcCI6MC4wLCJMZWZ0IjowLjAsIlJpZ2h0IjowLjAsIkJvdHRvbSI6MC4wfSwiQmFja2dyb3VuZCI6eyIkaWQiOiIxODMzIiwiQ29sb3IiOnsiJGlkIjoiMTgzNCIsIkEiOjI1NSwiUiI6MjU1LCJHIjoyNTUsIkIiOjI1NX19LCJJc1Zpc2libGUiOnRydWUsIldpZHRoIjowLjAsIkhlaWdodCI6MC4wLCJCb3JkZXJTdHlsZSI6bnVsbCwiUGFyZW50U3R5bGUiOm51bGx9LCJSZWN0YW5nbGVTdHlsZSI6eyIkaWQiOiIxODM1IiwiTWFyZ2luIjp7IiRpZCI6IjE4MzYiLCJUb3AiOjAuMCwiTGVmdCI6MC4wLCJSaWdodCI6MC4wLCJCb3R0b20iOjAuMH0sIlBhZGRpbmciOnsiJGlkIjoiMTgzNyIsIlRvcCI6MC4wLCJMZWZ0IjowLjAsIlJpZ2h0IjowLjAsIkJvdHRvbSI6MC4wfSwiQmFja2dyb3VuZCI6eyIkaWQiOiIxODM4IiwiQ29sb3IiOnsiJGlkIjoiMTgzOSIsIkEiOjI1NSwiUiI6MjEsIkciOjk2LCJCIjoxMzB9fSwiSXNWaXNpYmxlIjp0cnVlLCJXaWR0aCI6MC4wLCJIZWlnaHQiOjAuMCwiQm9yZGVyU3R5bGUiOnsiJGlkIjoiMTg0MCIsIkxpbmVDb2xvciI6eyIkaWQiOiIxODQxIiwiJHR5cGUiOiJOTFJFLkNvbW1vbi5Eb20uU29saWRDb2xvckJydXNoLCBOTFJFLkNvbW1vbiIsIkNvbG9yIjp7IiRpZCI6IjE4NDIiLCJBIjoyNTUsIlIiOjI1NSwiRyI6MjU1LCJCIjoyNTV9fSwiTGluZVdlaWdodCI6MC4wLCJMaW5lVHlwZSI6MCwiUGFyZW50U3R5bGUiOm51bGx9LCJQYXJlbnRTdHlsZSI6bnVsbH0sIk1hcmdpbiI6eyIkaWQiOiIxODQzIiwiVG9wIjowLjAsIkxlZnQiOjAuMCwiUmlnaHQiOjAuMCwiQm90dG9tIjowLjB9LCJQYWRkaW5nIjp7IiRpZCI6IjE4NDQiLCJUb3AiOjAuMCwiTGVmdCI6MC4wLCJSaWdodCI6MC4wLCJCb3R0b20iOjAuMH0sIkJhY2tncm91bmQiOm51bGwsIklzVmlzaWJsZSI6dHJ1ZSwiV2lkdGgiOjAuMCwiSGVpZ2h0IjowLjAsIkJvcmRlclN0eWxlIjpudWxsLCJQYXJlbnRTdHlsZSI6bnVsbH0sIkJhY2tncm91bmRTdHlsZSI6eyIkaWQiOiIxODQ1IiwiTWFyZ2luIjp7IiRpZCI6IjE4NDYiLCJUb3AiOjAuMCwiTGVmdCI6MC4wLCJSaWdodCI6MC4wLCJCb3R0b20iOjAuMH0sIlBhZGRpbmciOnsiJGlkIjoiMTg0NyIsIlRvcCI6MC4wLCJMZWZ0IjowLjAsIlJpZ2h0IjowLjAsIkJvdHRvbSI6MC4wfSwiQmFja2dyb3VuZCI6eyIkaWQiOiIxODQ4IiwiQ29sb3IiOnsiJGlkIjoiMTg0OSIsIkEiOjUxLCJSIjoyMDAsIkciOjIwMCwiQiI6MjAwfX0sIklzVmlzaWJsZSI6dHJ1ZSwiV2lkdGgiOjAuMCwiSGVpZ2h0IjowLjAsIkJvcmRlclN0eWxlIjp7IiRpZCI6IjE4NTAiLCJMaW5lQ29sb3IiOnsiJGlkIjoiMTg1MSIsIiR0eXBlIjoiTkxSRS5Db21tb24uRG9tLlNvbGlkQ29sb3JCcnVzaCwgTkxSRS5Db21tb24iLCJDb2xvciI6eyIkaWQiOiIxODUyIiwiQSI6MjU1LCJSIjoyMzQsIkciOjIyLCJCIjozMH19LCJMaW5lV2VpZ2h0IjowLjAsIkxpbmVUeXBlIjowLCJQYXJlbnRTdHlsZSI6bnVsbH0sIlBhcmVudFN0eWxlIjpudWxsfSwiSXNBYm92ZVRpbWViYW5kIjpmYWxzZSwiU3BhY2luZyI6MywiRGVmYXVsdFN3aW1sYW5lVGFza1N0eWxlIjp7IiRpZCI6IjE4NTMiLCIkdHlwZSI6Ik5MUkUuQ29tbW9uLkRvbS5TdHlsZXMuRXhwbGljaXRTZXRhYmxlVGFza1N0eWxlLCBOTFJFLkNvbW1vbiIsIlNoYXBlIjoxLCJTaGFwZVRoaWNrbmVzcyI6MCwiRHVyYXRpb25Gb3JtYXQiOjAsIkluY2x1ZGVOb25Xb3JraW5nRGF5c0luRHVyYXRpb24iOmZhbHNlLCJQZXJjZW50YWdlQ29tcGxldGVTdHlsZSI6eyIkaWQiOiIxODU0IiwiRm9udFNldHRpbmdzIjp7IiRpZCI6IjE4NTUiLCJGb250U2l6ZSI6MTAsIkZvbnROYW1lIjoiQ2FsaWJyaSIsIklzQm9sZCI6ZmFsc2UsIklzSXRhbGljIjpmYWxzZSwiSXNVbmRlcmxpbmVkIjpmYWxzZSwiUGFyZW50U3R5bGUiOm51bGx9LCJBdXRvU2l6ZSI6MCwiRm9yZWdyb3VuZCI6eyIkaWQiOiIxODU2IiwiQ29sb3IiOnsiJGlkIjoiMTg1NyIsIkEiOjI1NSwiUiI6MjMyLCJHIjoyMzIsIkIiOjIzMn19LCJNYXhXaWR0aCI6MjAwLjAsIk1heEhlaWdodCI6IkluZmluaXR5IiwiU21hcnRGb3JlZ3JvdW5kSXNBY3RpdmUiOmZhbHNlLCJIb3Jpem9udGFsQWxpZ25tZW50IjoxLCJWZXJ0aWNhbEFsaWdubWVudCI6MSwiU21hcnRGb3JlZ3JvdW5kIjpudWxsLCJCYWNrZ3JvdW5kRmlsbFR5cGUiOjAsIk1hcmdpbiI6eyIkaWQiOiIxODU4IiwiVG9wIjowLjAsIkxlZnQiOjAuMCwiUmlnaHQiOjAuMCwiQm90dG9tIjowLjB9LCJQYWRkaW5nIjp7IiRpZCI6IjE4NTkiLCJUb3AiOjAuMCwiTGVmdCI6MC4wLCJSaWdodCI6MC4wLCJCb3R0b20iOjAuMH0sIkJhY2tncm91bmQiOnsiJGlkIjoiMTg2MCIsIkNvbG9yIjp7IiRpZCI6IjE4NjEiLCJBIjo4OSwiUiI6MCwiRyI6MCwiQiI6MH19LCJJc1Zpc2libGUiOnRydWUsIldpZHRoIjowLjAsIkhlaWdodCI6MC4wLCJCb3JkZXJTdHlsZSI6eyIkaWQiOiIxODYyIiwiTGluZUNvbG9yIjpudWxsLCJMaW5lV2VpZ2h0IjowLjAsIkxpbmVUeXBlIjowLCJQYXJlbnRTdHlsZSI6bnVsbH0sIlBhcmVudFN0eWxlIjpudWxsfSwiRHVyYXRpb25TdHlsZSI6eyIkaWQiOiIxODYzIiwiRm9udFNldHRpbmdzIjp7IiRpZCI6IjE4NjQiLCJGb250U2l6ZSI6MTAsIkZvbnROYW1lIjoiQ2FsaWJyaSIsIklzQm9sZCI6ZmFsc2UsIklzSXRhbGljIjpmYWxzZSwiSXNVbmRlcmxpbmVkIjpmYWxzZSwiUGFyZW50U3R5bGUiOm51bGx9LCJBdXRvU2l6ZSI6MCwiRm9yZWdyb3VuZCI6eyIkaWQiOiIxODY1IiwiQ29sb3IiOnsiJGlkIjoiMTg2NiIsIkEiOjI1NSwiUiI6MjM3LCJHIjoxMjUsIkIiOjQ5fX0sIk1heFdpZHRoIjoyMDAuMCwiTWF4SGVpZ2h0IjoiSW5maW5pdHkiLCJTbWFydEZvcmVncm91bmRJc0FjdGl2ZSI6ZmFsc2UsIkhvcml6b250YWxBbGlnbm1lbnQiOjAsIlZlcnRpY2FsQWxpZ25tZW50IjoxLCJTbWFydEZvcmVncm91bmQiOm51bGwsIkJhY2tncm91bmRGaWxsVHlwZSI6MCwiTWFyZ2luIjp7IiRpZCI6IjE4NjciLCJUb3AiOjAuMCwiTGVmdCI6MC4wLCJSaWdodCI6MC4wLCJCb3R0b20iOjAuMH0sIlBhZGRpbmciOnsiJGlkIjoiMTg2OCIsIlRvcCI6MC4wLCJMZWZ0IjowLjAsIlJpZ2h0IjowLjAsIkJvdHRvbSI6MC4wfSwiQmFja2dyb3VuZCI6eyIkaWQiOiIxODY5IiwiQ29sb3IiOnsiJGlkIjoiMTg3MCIsIkEiOjI1NSwiUiI6MjM3LCJHIjoxMjUsIkIiOjQ5fX0sIklzVmlzaWJsZSI6dHJ1ZSwiV2lkdGgiOjAuMCwiSGVpZ2h0IjowLjAsIkJvcmRlclN0eWxlIjp7IiRpZCI6IjE4NzEiLCJMaW5lQ29sb3IiOm51bGwsIkxpbmVXZWlnaHQiOjAuMCwiTGluZVR5cGUiOjAsIlBhcmVudFN0eWxlIjpudWxsfSwiUGFyZW50U3R5bGUiOm51bGx9LCJIb3Jpem9udGFsQ29ubmVjdG9yU3R5bGUiOnsiJGlkIjoiMTg3MiIsIkxpbmVDb2xvciI6eyIkaWQiOiIxODczIiwiJHR5cGUiOiJOTFJFLkNvbW1vbi5Eb20uU29saWRDb2xvckJydXNoLCBOTFJFLkNvbW1vbiIsIkNvbG9yIjp7IiRpZCI6IjE4NzQiLCJBIjoyNTUsIlIiOjAsIkciOjAsIkIiOjB9fSwiTGluZVdlaWdodCI6MC4wLCJMaW5lVHlwZSI6MCwiUGFyZW50U3R5bGUiOm51bGx9LCJWZXJ0aWNhbENvbm5lY3RvclN0eWxlIjp7IiRpZCI6IjE4NzUiLCJMaW5lQ29sb3IiOnsiJGlkIjoiMTg3NiIsIiR0eXBlIjoiTkxSRS5Db21tb24uRG9tLlNvbGlkQ29sb3JCcnVzaCwgTkxSRS5Db21tb24iLCJDb2xvciI6eyIkaWQiOiIxODc3IiwiQSI6MjU1LCJSIjowLCJHIjowLCJCIjowfX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MsIklzQmVsb3dUaW1lYmFuZCI6ZmFsc2UsIlBlcmNlbnRhZ2VDb21wbGV0ZVNoYXBlT3BhY2l0eSI6MzUsIlNoYXBlU3R5bGUiOnsiJGlkIjoiMTg3OCIsIk1hcmdpbiI6eyIkaWQiOiIxODc5IiwiVG9wIjowLjAsIkxlZnQiOjQuMCwiUmlnaHQiOjQuMCwiQm90dG9tIjowLjB9LCJQYWRkaW5nIjp7IiRpZCI6IjE4ODAiLCJUb3AiOjAuMCwiTGVmdCI6MC4wLCJSaWdodCI6MC4wLCJCb3R0b20iOjAuMH0sIkJhY2tncm91bmQiOnsiJGlkIjoiMTg4MSIsIkNvbG9yIjp7IiRpZCI6IjE4ODIiLCJBIjoyNTUsIlIiOjIxLCJHIjo5NiwiQiI6MTMwfX0sIklzVmlzaWJsZSI6dHJ1ZSwiV2lkdGgiOjAuMCwiSGVpZ2h0IjoxMC4wLCJCb3JkZXJTdHlsZSI6eyIkaWQiOiIxODgzIiwiTGluZUNvbG9yIjp7IiRpZCI6IjE4ODQiLCIkdHlwZSI6Ik5MUkUuQ29tbW9uLkRvbS5Tb2xpZENvbG9yQnJ1c2gsIE5MUkUuQ29tbW9uIiwiQ29sb3IiOnsiJGlkIjoiMTg4NSIsIkEiOjI1NSwiUiI6MjM0LCJHIjoyMiwiQiI6MzB9fSwiTGluZVdlaWdodCI6MC4wLCJMaW5lVHlwZSI6MCwiUGFyZW50U3R5bGUiOm51bGx9LCJQYXJlbnRTdHlsZSI6bnVsbH0sIlRpdGxlU3R5bGUiOnsiJGlkIjoiMTg4NiIsIkZvbnRTZXR0aW5ncyI6eyIkaWQiOiIxODg3IiwiRm9udFNpemUiOjExLCJGb250TmFtZSI6IkNhbGlicmkiLCJJc0JvbGQiOmZhbHNlLCJJc0l0YWxpYyI6ZmFsc2UsIklzVW5kZXJsaW5lZCI6ZmFsc2UsIlBhcmVudFN0eWxlIjpudWxsfSwiQXV0b1NpemUiOjAsIkZvcmVncm91bmQiOnsiJGlkIjoiMTg4OCIsIkNvbG9yIjp7IiRpZCI6IjE4ODk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MTg5MCIsIlRvcCI6MC4wLCJMZWZ0IjowLjAsIlJpZ2h0IjowLjAsIkJvdHRvbSI6MC4wfSwiUGFkZGluZyI6eyIkaWQiOiIxODkxIiwiVG9wIjowLjAsIkxlZnQiOjAuMCwiUmlnaHQiOjAuMCwiQm90dG9tIjowLjB9LCJCYWNrZ3JvdW5kIjp7IiRpZCI6IjE4OTIiLCJDb2xvciI6eyIkaWQiOiIxODkzIiwiQSI6MjU1LCJSIjowLCJHIjowLCJCIjowfX0sIklzVmlzaWJsZSI6dHJ1ZSwiV2lkdGgiOjAuMCwiSGVpZ2h0IjowLjAsIkJvcmRlclN0eWxlIjp7IiRpZCI6IjE4OTQiLCJMaW5lQ29sb3IiOm51bGwsIkxpbmVXZWlnaHQiOjAuMCwiTGluZVR5cGUiOjAsIlBhcmVudFN0eWxlIjpudWxsfSwiUGFyZW50U3R5bGUiOm51bGx9LCJEYXRlU3R5bGUiOnsiJGlkIjoiMTg5NSIsIkZvbnRTZXR0aW5ncyI6eyIkaWQiOiIxODk2IiwiRm9udFNpemUiOjEwLCJGb250TmFtZSI6IkNhbGlicmkiLCJJc0JvbGQiOmZhbHNlLCJJc0l0YWxpYyI6ZmFsc2UsIklzVW5kZXJsaW5lZCI6ZmFsc2UsIlBhcmVudFN0eWxlIjpudWxsfSwiQXV0b1NpemUiOjAsIkZvcmVncm91bmQiOnsiJGlkIjoiMTg5NyIsIkNvbG9yIjp7IiRpZCI6IjE4OTgiLCJBIjoyNTUsIlIiOjE0LCJHIjo0MCwiQiI6NjV9fSwiTWF4V2lkdGgiOjIwMC4wLCJNYXhIZWlnaHQiOiJJbmZpbml0eSIsIlNtYXJ0Rm9yZWdyb3VuZElzQWN0aXZlIjpmYWxzZSwiSG9yaXpvbnRhbEFsaWdubWVudCI6MiwiVmVydGljYWxBbGlnbm1lbnQiOjEsIlNtYXJ0Rm9yZWdyb3VuZCI6bnVsbCwiQmFja2dyb3VuZEZpbGxUeXBlIjowLCJNYXJnaW4iOnsiJGlkIjoiMTg5OSIsIlRvcCI6MC4wLCJMZWZ0IjowLjAsIlJpZ2h0IjowLjAsIkJvdHRvbSI6MC4wfSwiUGFkZGluZyI6eyIkaWQiOiIxOTAwIiwiVG9wIjowLjAsIkxlZnQiOjAuMCwiUmlnaHQiOjAuMCwiQm90dG9tIjowLjB9LCJCYWNrZ3JvdW5kIjp7IiRpZCI6IjE5MDEiLCJDb2xvciI6eyIkaWQiOiIxOTAyIiwiQSI6MjU1LCJSIjoxNCwiRyI6NDAsIkIiOjY1fX0sIklzVmlzaWJsZSI6dHJ1ZSwiV2lkdGgiOjAuMCwiSGVpZ2h0IjowLjAsIkJvcmRlclN0eWxlIjp7IiRpZCI6IjE5MDMiLCJMaW5lQ29sb3IiOm51bGwsIkxpbmVXZWlnaHQiOjAuMCwiTGluZVR5cGUiOjAsIlBhcmVudFN0eWxlIjpudWxsfSwiUGFyZW50U3R5bGUiOm51bGx9LCJEYXRlRm9ybWF0Ijp7IiRpZCI6IjE5MD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kwNSIsIkZvcm1hdCI6MCwiSXNWaXNpYmxlIjpmYWxzZSwiTGFzdEtub3duVmlzaWJpbGl0eVN0YXRlIjpmYWxzZX0sIklzVmlzaWJsZSI6dHJ1ZSwiUGFyZW50U3R5bGUiOm51bGwsIl9leHBsaWNpdGx5U2V0Ijp7IiRpZCI6IjE5MDY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MTkwNyIsIlNoYXBlIjoxLCJDb25uZWN0b3JNYXJnaW4iOnsiJGlkIjoiMTkwOCIsIlRvcCI6MC4wLCJMZWZ0IjoyLjAsIlJpZ2h0IjoyLjAsIkJvdHRvbSI6MC4wfSwiQ29ubmVjdG9yU3R5bGUiOnsiJGlkIjoiMTkwOSIsIkxpbmVDb2xvciI6eyIkaWQiOiIxOTEwIiwiJHR5cGUiOiJOTFJFLkNvbW1vbi5Eb20uU29saWRDb2xvckJydXNoLCBOTFJFLkNvbW1vbiIsIkNvbG9yIjp7IiRpZCI6IjE5MTEiLCJBIjoxMjcsIlIiOjExLCJHIjo0OCwiQiI6NjV9fSwiTGluZVdlaWdodCI6MS4wLCJMaW5lVHlwZSI6MCwiUGFyZW50U3R5bGUiOm51bGx9LCJJc0JlbG93VGltZWJhbmQiOmZhbHNlLCJQb3NpdGlvbk9uVGFzayI6MSwiSGlkZURhdGUiOmZhbHNlLCJTaGFwZVNpemUiOjAsIlNwYWNpbmciOjAuMCwiUGFkZGluZyI6eyIkaWQiOiIxOTEyIiwiVG9wIjo1LjAsIkxlZnQiOjMuMCwiUmlnaHQiOjAuMCwiQm90dG9tIjoyLjB9LCJTaGFwZVN0eWxlIjp7IiRpZCI6IjE5MTMiLCJNYXJnaW4iOnsiJGlkIjoiMTkxNCIsIlRvcCI6MC4wLCJMZWZ0IjowLjAsIlJpZ2h0IjowLjAsIkJvdHRvbSI6MC4wfSwiUGFkZGluZyI6eyIkaWQiOiIxOTE1IiwiVG9wIjowLjAsIkxlZnQiOjAuMCwiUmlnaHQiOjAuMCwiQm90dG9tIjowLjB9LCJCYWNrZ3JvdW5kIjp7IiRpZCI6IjE5MTYiLCJDb2xvciI6eyIkaWQiOiIxOTE3IiwiQSI6MjU1LCJSIjoxMSwiRyI6NDgsIkIiOjY1fX0sIklzVmlzaWJsZSI6dHJ1ZSwiV2lkdGgiOjEyLjAsIkhlaWdodCI6MTQuMCwiQm9yZGVyU3R5bGUiOnsiJGlkIjoiMTkxOCIsIkxpbmVDb2xvciI6eyIkaWQiOiIxOTE5IiwiJHR5cGUiOiJOTFJFLkNvbW1vbi5Eb20uU29saWRDb2xvckJydXNoLCBOTFJFLkNvbW1vbiIsIkNvbG9yIjp7IiRpZCI6IjE5MjAiLCJBIjoyNTUsIlIiOjI1NSwiRyI6MCwiQiI6MH19LCJMaW5lV2VpZ2h0IjowLjAsIkxpbmVUeXBlIjowLCJQYXJlbnRTdHlsZSI6bnVsbH0sIlBhcmVudFN0eWxlIjpudWxsfSwiVGl0bGVTdHlsZSI6eyIkaWQiOiIxOTIxIiwiRm9udFNldHRpbmdzIjp7IiRpZCI6IjE5MjIiLCJGb250U2l6ZSI6MTEsIkZvbnROYW1lIjoiQ2FsaWJyaSIsIklzQm9sZCI6ZmFsc2UsIklzSXRhbGljIjpmYWxzZSwiSXNVbmRlcmxpbmVkIjpmYWxzZSwiUGFyZW50U3R5bGUiOm51bGx9LCJBdXRvU2l6ZSI6MCwiRm9yZWdyb3VuZCI6eyIkaWQiOiIxOTIzIiwiQ29sb3IiOnsiJGlkIjoiMTkyNCIsIkEiOjI1NSwiUiI6MCwiRyI6MCwiQiI6MH19LCJNYXhXaWR0aCI6MjAwLjAsIk1heEhlaWdodCI6IkluZmluaXR5IiwiU21hcnRGb3JlZ3JvdW5kSXNBY3RpdmUiOmZhbHNlLCJIb3Jpem9udGFsQWxpZ25tZW50IjoxLCJWZXJ0aWNhbEFsaWdubWVudCI6MSwiU21hcnRGb3JlZ3JvdW5kIjpudWxsLCJCYWNrZ3JvdW5kRmlsbFR5cGUiOjAsIk1hcmdpbiI6eyIkaWQiOiIxOTI1IiwiVG9wIjowLjAsIkxlZnQiOjAuMCwiUmlnaHQiOjAuMCwiQm90dG9tIjowLjB9LCJQYWRkaW5nIjp7IiRpZCI6IjE5MjYiLCJUb3AiOjAuMCwiTGVmdCI6MC4wLCJSaWdodCI6MC4wLCJCb3R0b20iOjAuMH0sIkJhY2tncm91bmQiOnsiJGlkIjoiMTkyNyIsIkNvbG9yIjp7IiRpZCI6IjE5MjgiLCJBIjoyNTUsIlIiOjAsIkciOjAsIkIiOjB9fSwiSXNWaXNpYmxlIjp0cnVlLCJXaWR0aCI6MC4wLCJIZWlnaHQiOjAuMCwiQm9yZGVyU3R5bGUiOnsiJGlkIjoiMTkyOSIsIkxpbmVDb2xvciI6bnVsbCwiTGluZVdlaWdodCI6MC4wLCJMaW5lVHlwZSI6MCwiUGFyZW50U3R5bGUiOm51bGx9LCJQYXJlbnRTdHlsZSI6bnVsbH0sIkRhdGVTdHlsZSI6eyIkaWQiOiIxOTMwIiwiRm9udFNldHRpbmdzIjp7IiRpZCI6IjE5MzEiLCJGb250U2l6ZSI6MTAsIkZvbnROYW1lIjoiQ2FsaWJyaSIsIklzQm9sZCI6ZmFsc2UsIklzSXRhbGljIjpmYWxzZSwiSXNVbmRlcmxpbmVkIjpmYWxzZSwiUGFyZW50U3R5bGUiOm51bGx9LCJBdXRvU2l6ZSI6MCwiRm9yZWdyb3VuZCI6eyIkaWQiOiIxOTMyIiwiQ29sb3IiOnsiJGlkIjoiMTkzMyIsIkEiOjI1NSwiUiI6MTQsIkciOjQwLCJCIjo2NX19LCJNYXhXaWR0aCI6MjAwLjAsIk1heEhlaWdodCI6IkluZmluaXR5IiwiU21hcnRGb3JlZ3JvdW5kSXNBY3RpdmUiOmZhbHNlLCJIb3Jpem9udGFsQWxpZ25tZW50IjoxLCJWZXJ0aWNhbEFsaWdubWVudCI6MSwiU21hcnRGb3JlZ3JvdW5kIjpudWxsLCJCYWNrZ3JvdW5kRmlsbFR5cGUiOjAsIk1hcmdpbiI6eyIkaWQiOiIxOTM0IiwiVG9wIjowLjAsIkxlZnQiOjAuMCwiUmlnaHQiOjAuMCwiQm90dG9tIjowLjB9LCJQYWRkaW5nIjp7IiRpZCI6IjE5MzUiLCJUb3AiOjAuMCwiTGVmdCI6MC4wLCJSaWdodCI6MC4wLCJCb3R0b20iOjAuMH0sIkJhY2tncm91bmQiOnsiJGlkIjoiMTkzNiIsIkNvbG9yIjp7IiRpZCI6IjE5MzciLCJBIjoyNTUsIlIiOjE0LCJHIjo0MCwiQiI6NjV9fSwiSXNWaXNpYmxlIjp0cnVlLCJXaWR0aCI6MC4wLCJIZWlnaHQiOjAuMCwiQm9yZGVyU3R5bGUiOnsiJGlkIjoiMTkzOCIsIkxpbmVDb2xvciI6bnVsbCwiTGluZVdlaWdodCI6MC4wLCJMaW5lVHlwZSI6MCwiUGFyZW50U3R5bGUiOm51bGx9LCJQYXJlbnRTdHlsZSI6bnVsbH0sIkRhdGVGb3JtYXQiOnsiJGlkIjoiMTkz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OTQwIiwiRm9ybWF0IjowLCJJc1Zpc2libGUiOmZhbHNlLCJMYXN0S25vd25WaXNpYmlsaXR5U3RhdGUiOmZhbHNlfSwiSXNWaXNpYmxlIjp0cnVlLCJQYXJlbnRTdHlsZSI6bnVsbH0sIkRlZmF1bHRTd2ltbGFuZU1pbGVzdG9uZVN0eWxlIjp7IiRpZCI6IjE5NDEiLCJUaXRsZVBvc2l0aW9uIjoiTGVmdCIsIkRhdGVQb3NpdGlvbiI6IlJpZ2h0IiwiU2hhcGVUeXBlIjoxLCJTaGFwZVNpemUiOjAsIlNwYWNpbmciOjUsIlNoYXBlU3R5bGUiOnsiJGlkIjoiMTk0MiIsIk1hcmdpbiI6eyIkaWQiOiIxOTQzIiwiVG9wIjowLjAsIkxlZnQiOjAuMCwiUmlnaHQiOjAuMCwiQm90dG9tIjowLjB9LCJQYWRkaW5nIjp7IiRpZCI6IjE5NDQiLCJUb3AiOjAuMCwiTGVmdCI6MC4wLCJSaWdodCI6MC4wLCJCb3R0b20iOjAuMH0sIkJhY2tncm91bmQiOnsiJGlkIjoiMTk0NSIsIkNvbG9yIjp7IiRpZCI6IjE5NDYiLCJBIjoyNTUsIlIiOjIxLCJHIjo5NiwiQiI6MTMwfX0sIklzVmlzaWJsZSI6dHJ1ZSwiV2lkdGgiOjEyLjAsIkhlaWdodCI6MTQuMCwiQm9yZGVyU3R5bGUiOnsiJGlkIjoiMTk0NyIsIkxpbmVDb2xvciI6eyIkaWQiOiIxOTQ4IiwiJHR5cGUiOiJOTFJFLkNvbW1vbi5Eb20uU29saWRDb2xvckJydXNoLCBOTFJFLkNvbW1vbiIsIkNvbG9yIjp7IiRpZCI6IjE5NDkiLCJBIjoyNTUsIlIiOjIzNCwiRyI6MjIsIkIiOjMwfX0sIkxpbmVXZWlnaHQiOjAuMCwiTGluZVR5cGUiOjAsIlBhcmVudFN0eWxlIjpudWxsfSwiUGFyZW50U3R5bGUiOm51bGx9LCJUaXRsZVN0eWxlIjp7IiRpZCI6IjE5NTAiLCJGb250U2V0dGluZ3MiOnsiJGlkIjoiMTk1MSIsIkZvbnRTaXplIjoxMSwiRm9udE5hbWUiOiJDYWxpYnJpIiwiSXNCb2xkIjpmYWxzZSwiSXNJdGFsaWMiOmZhbHNlLCJJc1VuZGVybGluZWQiOmZhbHNlLCJQYXJlbnRTdHlsZSI6bnVsbH0sIkF1dG9TaXplIjowLCJGb3JlZ3JvdW5kIjp7IiRpZCI6IjE5NTIiLCJDb2xvciI6eyIkaWQiOiIxOTUzIiwiQSI6MjU1LCJSIjowLCJHIjowLCJCIjowfX0sIk1heFdpZHRoIjoyMDAuMCwiTWF4SGVpZ2h0IjoiSW5maW5pdHkiLCJTbWFydEZvcmVncm91bmRJc0FjdGl2ZSI6ZmFsc2UsIkhvcml6b250YWxBbGlnbm1lbnQiOjIsIlZlcnRpY2FsQWxpZ25tZW50IjoxLCJTbWFydEZvcmVncm91bmQiOm51bGwsIkJhY2tncm91bmRGaWxsVHlwZSI6MCwiTWFyZ2luIjp7IiRpZCI6IjE5NTQiLCJUb3AiOjAuMCwiTGVmdCI6MC4wLCJSaWdodCI6MC4wLCJCb3R0b20iOjAuMH0sIlBhZGRpbmciOnsiJGlkIjoiMTk1NSIsIlRvcCI6MC4wLCJMZWZ0IjowLjAsIlJpZ2h0IjowLjAsIkJvdHRvbSI6MC4wfSwiQmFja2dyb3VuZCI6eyIkaWQiOiIxOTU2IiwiQ29sb3IiOnsiJGlkIjoiMTk1NyIsIkEiOjI1NSwiUiI6MCwiRyI6MCwiQiI6MH19LCJJc1Zpc2libGUiOnRydWUsIldpZHRoIjowLjAsIkhlaWdodCI6MC4wLCJCb3JkZXJTdHlsZSI6eyIkaWQiOiIxOTU4IiwiTGluZUNvbG9yIjpudWxsLCJMaW5lV2VpZ2h0IjowLjAsIkxpbmVUeXBlIjowLCJQYXJlbnRTdHlsZSI6bnVsbH0sIlBhcmVudFN0eWxlIjpudWxsfSwiRGF0ZVN0eWxlIjp7IiRpZCI6IjE5NTkiLCJGb250U2V0dGluZ3MiOnsiJGlkIjoiMTk2MCIsIkZvbnRTaXplIjoxMCwiRm9udE5hbWUiOiJDYWxpYnJpIiwiSXNCb2xkIjpmYWxzZSwiSXNJdGFsaWMiOmZhbHNlLCJJc1VuZGVybGluZWQiOmZhbHNlLCJQYXJlbnRTdHlsZSI6bnVsbH0sIkF1dG9TaXplIjowLCJGb3JlZ3JvdW5kIjp7IiRpZCI6IjE5NjEiLCJDb2xvciI6eyIkaWQiOiIxOTYyIiwiQSI6MjU1LCJSIjoxNCwiRyI6NDAsIkIiOjY1fX0sIk1heFdpZHRoIjoyMDAuMCwiTWF4SGVpZ2h0IjoiSW5maW5pdHkiLCJTbWFydEZvcmVncm91bmRJc0FjdGl2ZSI6ZmFsc2UsIkhvcml6b250YWxBbGlnbm1lbnQiOjAsIlZlcnRpY2FsQWxpZ25tZW50IjoxLCJTbWFydEZvcmVncm91bmQiOm51bGwsIkJhY2tncm91bmRGaWxsVHlwZSI6MCwiTWFyZ2luIjp7IiRpZCI6IjE5NjMiLCJUb3AiOjAuMCwiTGVmdCI6MC4wLCJSaWdodCI6MC4wLCJCb3R0b20iOjAuMH0sIlBhZGRpbmciOnsiJGlkIjoiMTk2NCIsIlRvcCI6MC4wLCJMZWZ0IjowLjAsIlJpZ2h0IjowLjAsIkJvdHRvbSI6MC4wfSwiQmFja2dyb3VuZCI6eyIkaWQiOiIxOTY1IiwiQ29sb3IiOnsiJGlkIjoiMTk2NiIsIkEiOjI1NSwiUiI6MTQsIkciOjQwLCJCIjo2NX19LCJJc1Zpc2libGUiOnRydWUsIldpZHRoIjowLjAsIkhlaWdodCI6MC4wLCJCb3JkZXJTdHlsZSI6eyIkaWQiOiIxOTY3IiwiTGluZUNvbG9yIjpudWxsLCJMaW5lV2VpZ2h0IjowLjAsIkxpbmVUeXBlIjowLCJQYXJlbnRTdHlsZSI6bnVsbH0sIlBhcmVudFN0eWxlIjpudWxsfSwiRGF0ZUZvcm1hdCI6eyIkaWQiOiIxOTY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5NjkiLCJGb3JtYXQiOjAsIklzVmlzaWJsZSI6ZmFsc2UsIkxhc3RLbm93blZpc2liaWxpdHlTdGF0ZSI6ZmFsc2V9LCJJc1Zpc2libGUiOnRydWUsIlBhcmVudFN0eWxlIjpudWxsfSwiRGVmYXVsdFN3aW1sYW5lQWN0aXZpdHlTdHlsZSI6eyIkaWQiOiIxOTcwIiwiSGVhZGVyU3R5bGUiOnsiJGlkIjoiMTk3MSIsIlRleHRTdHlsZSI6eyIkaWQiOiIxOTcyIiwiRm9udFNldHRpbmdzIjp7IiRpZCI6IjE5NzMiLCJGb250U2l6ZSI6MTEsIkZvbnROYW1lIjoiQ2FsaWJyaSIsIklzQm9sZCI6ZmFsc2UsIklzSXRhbGljIjpmYWxzZSwiSXNVbmRlcmxpbmVkIjpmYWxzZSwiUGFyZW50U3R5bGUiOm51bGx9LCJBdXRvU2l6ZSI6MiwiRm9yZWdyb3VuZCI6eyIkaWQiOiIxOTc0IiwiQ29sb3IiOnsiJGlkIjoiMTk3NS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E5NzYiLCJUb3AiOjAuMCwiTGVmdCI6MC4wLCJSaWdodCI6MC4wLCJCb3R0b20iOjAuMH0sIlBhZGRpbmciOnsiJGlkIjoiMTk3NyIsIlRvcCI6MC4wLCJMZWZ0IjowLjAsIlJpZ2h0IjowLjAsIkJvdHRvbSI6MC4wfSwiQmFja2dyb3VuZCI6eyIkaWQiOiIxOTc4IiwiQ29sb3IiOnsiJGlkIjoiMTk3OSIsIkEiOjI1NSwiUiI6MCwiRyI6MCwiQiI6MH19LCJJc1Zpc2libGUiOnRydWUsIldpZHRoIjowLjAsIkhlaWdodCI6MC4wLCJCb3JkZXJTdHlsZSI6bnVsbCwiUGFyZW50U3R5bGUiOm51bGx9LCJSZWN0YW5nbGVTdHlsZSI6eyIkaWQiOiIxOTgwIiwiTWFyZ2luIjp7IiRpZCI6IjE5ODEiLCJUb3AiOjAuMCwiTGVmdCI6MC4wLCJSaWdodCI6MC4wLCJCb3R0b20iOjAuMH0sIlBhZGRpbmciOnsiJGlkIjoiMTk4MiIsIlRvcCI6MC4wLCJMZWZ0IjowLjAsIlJpZ2h0IjowLjAsIkJvdHRvbSI6MC4wfSwiQmFja2dyb3VuZCI6eyIkaWQiOiIxOTgzIiwiQ29sb3IiOnsiJGlkIjoiMTk4NCIsIkEiOjYzLCJSIjoyMSwiRyI6OTYsIkIiOjEzMH19LCJJc1Zpc2libGUiOnRydWUsIldpZHRoIjowLjAsIkhlaWdodCI6MC4wLCJCb3JkZXJTdHlsZSI6eyIkaWQiOiIxOTg1IiwiTGluZUNvbG9yIjp7IiRpZCI6IjE5ODYiLCIkdHlwZSI6Ik5MUkUuQ29tbW9uLkRvbS5Tb2xpZENvbG9yQnJ1c2gsIE5MUkUuQ29tbW9uIiwiQ29sb3IiOnsiJGlkIjoiMTk4NyIsIkEiOjI1NSwiUiI6MjU1LCJHIjowLCJCIjowfX0sIkxpbmVXZWlnaHQiOjAuMCwiTGluZVR5cGUiOjAsIlBhcmVudFN0eWxlIjpudWxsfSwiUGFyZW50U3R5bGUiOm51bGx9LCJNYXJnaW4iOnsiJGlkIjoiMTk4OCIsIlRvcCI6MC4wLCJMZWZ0IjowLjAsIlJpZ2h0IjowLjAsIkJvdHRvbSI6MC4wfSwiUGFkZGluZyI6eyIkaWQiOiIxOTg5IiwiVG9wIjowLjAsIkxlZnQiOjAuMCwiUmlnaHQiOjAuMCwiQm90dG9tIjowLjB9LCJCYWNrZ3JvdW5kIjpudWxsLCJJc1Zpc2libGUiOnRydWUsIldpZHRoIjowLjAsIkhlaWdodCI6MC4wLCJCb3JkZXJTdHlsZSI6bnVsbCwiUGFyZW50U3R5bGUiOm51bGx9LCJCYWNrZ3JvdW5kU3R5bGUiOnsiJGlkIjoiMTk5MCIsIk1hcmdpbiI6eyIkaWQiOiIxOTkxIiwiVG9wIjowLjAsIkxlZnQiOjAuMCwiUmlnaHQiOjAuMCwiQm90dG9tIjowLjB9LCJQYWRkaW5nIjp7IiRpZCI6IjE5OTIiLCJUb3AiOjAuMCwiTGVmdCI6MC4wLCJSaWdodCI6MC4wLCJCb3R0b20iOjAuMH0sIkJhY2tncm91bmQiOnsiJGlkIjoiMTk5MyIsIkNvbG9yIjp7IiRpZCI6IjE5OTQiLCJBIjo1MSwiUiI6MjAwLCJHIjoyMDAsIkIiOjIwMH19LCJJc1Zpc2libGUiOnRydWUsIldpZHRoIjowLjAsIkhlaWdodCI6MC4wLCJCb3JkZXJTdHlsZSI6eyIkaWQiOiIxOTk1IiwiTGluZUNvbG9yIjp7IiRpZCI6IjE5OTYiLCIkdHlwZSI6Ik5MUkUuQ29tbW9uLkRvbS5Tb2xpZENvbG9yQnJ1c2gsIE5MUkUuQ29tbW9uIiwiQ29sb3IiOnsiJGlkIjoiMTk5NyIsIkEiOjI1NSwiUiI6MjM0LCJHIjoyMiwiQiI6MzB9fSwiTGluZVdlaWdodCI6MC4wLCJMaW5lVHlwZSI6MCwiUGFyZW50U3R5bGUiOm51bGx9LCJQYXJlbnRTdHlsZSI6bnVsbH0sIk1hcmdpbiI6eyIkaWQiOiIxOTk4IiwiVG9wIjowLjAsIkxlZnQiOjAuMCwiUmlnaHQiOjAuMCwiQm90dG9tIjowLjB9LCJQYWRkaW5nIjp7IiRpZCI6IjE5OTkiLCJUb3AiOjAuMCwiTGVmdCI6MC4wLCJSaWdodCI6MC4wLCJCb3R0b20iOjAuMH0sIklzVmlzaWJsZSI6dHJ1ZSwiV2lkdGgiOjAuMCwiSGVpZ2h0IjowLjAsIkJvcmRlclN0eWxlIjp7IiRpZCI6IjIwMDAiLCJMaW5lQ29sb3IiOm51bGwsIkxpbmVXZWlnaHQiOjAuMCwiTGluZVR5cGUiOjAsIlBhcmVudFN0eWxlIjpudWxsfSwiUGFyZW50U3R5bGUiOm51bGx9LCJNYXJnaW4iOnsiJGlkIjoiMjAwMSIsIlRvcCI6MC4wLCJMZWZ0IjowLjAsIlJpZ2h0IjowLjAsIkJvdHRvbSI6MC4wfSwiUGFkZGluZyI6eyIkaWQiOiIyMDAyIiwiVG9wIjowLjAsIkxlZnQiOjAuMCwiUmlnaHQiOjAuMCwiQm90dG9tIjowLjB9LCJJc1Zpc2libGUiOnRydWUsIldpZHRoIjowLjAsIkhlaWdodCI6MC4wLCJCb3JkZXJTdHlsZSI6eyIkaWQiOiIyMDAzIiwiTGluZUNvbG9yIjpudWxsLCJMaW5lV2VpZ2h0IjowLjAsIkxpbmVUeXBlIjowLCJQYXJlbnRTdHlsZSI6bnVsbH0sIlBhcmVudFN0eWxlIjpudWxsfSwiX2FkZGl0aW9uYWxTd2ltbGFuZVYyU3R5bGVzIjpbeyIkaWQiOiIyMDA0IiwiU3R5bGVJZCI6Ijk4NTEzZTEwLTU1MWMtNGYzMC1hYzExLWEwNjkwZTkwMzEzNCIsIkhlYWRlclN0eWxlIjp7IiRpZCI6IjIwMDUiLCJUZXh0SXNWZXJ0aWNhbCI6ZmFsc2UsIlRleHRTdHlsZSI6eyIkaWQiOiIyMDA2IiwiRm9udFNldHRpbmdzIjp7IiRpZCI6IjIwMDciLCJGb250U2l6ZSI6MTEsIkZvbnROYW1lIjoiQ2FsaWJyaSIsIklzQm9sZCI6ZmFsc2UsIklzSXRhbGljIjpmYWxzZSwiSXNVbmRlcmxpbmVkIjpmYWxzZSwiUGFyZW50U3R5bGUiOm51bGx9LCJBdXRvU2l6ZSI6MiwiRm9yZWdyb3VuZCI6eyIkaWQiOiIyMDA4IiwiQ29sb3IiOnsiJGlkIjoiMjAwOSIsIkEiOjI1NSwiUiI6MjU1LCJHIjoyNTUsIkIiOjI1NX19LCJNYXhXaWR0aCI6IkluZmluaXR5IiwiTWF4SGVpZ2h0IjoiSW5maW5pdHkiLCJTbWFydEZvcmVncm91bmRJc0FjdGl2ZSI6ZmFsc2UsIkhvcml6b250YWxBbGlnbm1lbnQiOjEsIlZlcnRpY2FsQWxpZ25tZW50IjowLCJTbWFydEZvcmVncm91bmQiOm51bGwsIkJhY2tncm91bmRGaWxsVHlwZSI6MCwiTWFyZ2luIjp7IiRpZCI6IjIwMTAiLCJUb3AiOjAuMCwiTGVmdCI6MC4wLCJSaWdodCI6MC4wLCJCb3R0b20iOjAuMH0sIlBhZGRpbmciOnsiJGlkIjoiMjAxMSIsIlRvcCI6MC4wLCJMZWZ0IjowLjAsIlJpZ2h0IjowLjAsIkJvdHRvbSI6MC4wfSwiQmFja2dyb3VuZCI6eyIkaWQiOiIyMDEyIiwiQ29sb3IiOnsiJGlkIjoiMjAxMyIsIkEiOjI1NSwiUiI6MjU1LCJHIjoyNTUsIkIiOjI1NX19LCJJc1Zpc2libGUiOnRydWUsIldpZHRoIjowLjAsIkhlaWdodCI6MC4wLCJCb3JkZXJTdHlsZSI6bnVsbCwiUGFyZW50U3R5bGUiOm51bGx9LCJSZWN0YW5nbGVTdHlsZSI6eyIkaWQiOiIyMDE0IiwiTWFyZ2luIjp7IiRpZCI6IjIwMTUiLCJUb3AiOjAuMCwiTGVmdCI6MC4wLCJSaWdodCI6MC4wLCJCb3R0b20iOjAuMH0sIlBhZGRpbmciOnsiJGlkIjoiMjAxNiIsIlRvcCI6MC4wLCJMZWZ0IjowLjAsIlJpZ2h0IjowLjAsIkJvdHRvbSI6MC4wfSwiQmFja2dyb3VuZCI6eyIkaWQiOiIyMDE3IiwiQ29sb3IiOnsiJGlkIjoiMjAxOCIsIkEiOjI1NSwiUiI6MjMzLCJHIjoxMTMsIkIiOjUwfX0sIklzVmlzaWJsZSI6dHJ1ZSwiV2lkdGgiOjAuMCwiSGVpZ2h0IjowLjAsIkJvcmRlclN0eWxlIjp7IiRpZCI6IjIwMTkiLCJMaW5lQ29sb3IiOnsiJGlkIjoiMjAyMCIsIiR0eXBlIjoiTkxSRS5Db21tb24uRG9tLlNvbGlkQ29sb3JCcnVzaCwgTkxSRS5Db21tb24iLCJDb2xvciI6eyIkaWQiOiIyMDIxIiwiQSI6MjU1LCJSIjoyNTUsIkciOjI1NSwiQiI6MjU1fX0sIkxpbmVXZWlnaHQiOjAuMCwiTGluZVR5cGUiOjAsIlBhcmVudFN0eWxlIjpudWxsfSwiUGFyZW50U3R5bGUiOm51bGx9LCJNYXJnaW4iOnsiJGlkIjoiMjAyMiIsIlRvcCI6MC4wLCJMZWZ0IjowLjAsIlJpZ2h0IjowLjAsIkJvdHRvbSI6MC4wfSwiUGFkZGluZyI6eyIkaWQiOiIyMDIzIiwiVG9wIjowLjAsIkxlZnQiOjAuMCwiUmlnaHQiOjAuMCwiQm90dG9tIjowLjB9LCJCYWNrZ3JvdW5kIjpudWxsLCJJc1Zpc2libGUiOnRydWUsIldpZHRoIjowLjAsIkhlaWdodCI6MC4wLCJCb3JkZXJTdHlsZSI6bnVsbCwiUGFyZW50U3R5bGUiOm51bGx9LCJCYWNrZ3JvdW5kU3R5bGUiOnsiJGlkIjoiMjAyNCIsIk1hcmdpbiI6eyIkaWQiOiIyMDI1IiwiVG9wIjowLjAsIkxlZnQiOjAuMCwiUmlnaHQiOjAuMCwiQm90dG9tIjowLjB9LCJQYWRkaW5nIjp7IiRpZCI6IjIwMjYiLCJUb3AiOjAuMCwiTGVmdCI6MC4wLCJSaWdodCI6MC4wLCJCb3R0b20iOjAuMH0sIkJhY2tncm91bmQiOnsiJGlkIjoiMjAyNyIsIkNvbG9yIjp7IiRpZCI6IjIwMjgiLCJBIjo1MSwiUiI6MjAwLCJHIjoyMDAsIkIiOjIwMH19LCJJc1Zpc2libGUiOnRydWUsIldpZHRoIjowLjAsIkhlaWdodCI6MC4wLCJCb3JkZXJTdHlsZSI6eyIkaWQiOiIyMDI5IiwiTGluZUNvbG9yIjp7IiRpZCI6IjIwMzAiLCIkdHlwZSI6Ik5MUkUuQ29tbW9uLkRvbS5Tb2xpZENvbG9yQnJ1c2gsIE5MUkUuQ29tbW9uIiwiQ29sb3IiOnsiJGlkIjoiMjAzMSIsIkEiOjI1NSwiUiI6MjM0LCJHIjoyMiwiQiI6MzB9fSwiTGluZVdlaWdodCI6MC4wLCJMaW5lVHlwZSI6MCwiUGFyZW50U3R5bGUiOm51bGx9LCJQYXJlbnRTdHlsZSI6bnVsbH0sIklzQWJvdmVUaW1lYmFuZCI6ZmFsc2UsIlNwYWNpbmciOjMsIkRlZmF1bHRTd2ltbGFuZVRhc2tTdHlsZSI6eyIkaWQiOiIyMDMyIiwiJHR5cGUiOiJOTFJFLkNvbW1vbi5Eb20uU3R5bGVzLkV4cGxpY2l0U2V0YWJsZVRhc2tTdHlsZSwgTkxSRS5Db21tb24iLCJTaGFwZSI6MSwiU2hhcGVUaGlja25lc3MiOjAsIkR1cmF0aW9uRm9ybWF0IjowLCJJbmNsdWRlTm9uV29ya2luZ0RheXNJbkR1cmF0aW9uIjpmYWxzZSwiUGVyY2VudGFnZUNvbXBsZXRlU3R5bGUiOnsiJGlkIjoiMjAzMyIsIkZvbnRTZXR0aW5ncyI6eyIkaWQiOiIyMDM0IiwiRm9udFNpemUiOjEwLCJGb250TmFtZSI6IkNhbGlicmkiLCJJc0JvbGQiOmZhbHNlLCJJc0l0YWxpYyI6ZmFsc2UsIklzVW5kZXJsaW5lZCI6ZmFsc2UsIlBhcmVudFN0eWxlIjpudWxsfSwiQXV0b1NpemUiOjAsIkZvcmVncm91bmQiOnsiJGlkIjoiMjAzNSIsIkNvbG9yIjp7IiRpZCI6IjIwMzYiLCJBIjoyNTUsIlIiOjIzMiwiRyI6MjMyLCJCIjoyMzJ9fSwiTWF4V2lkdGgiOjIwMC4wLCJNYXhIZWlnaHQiOiJJbmZpbml0eSIsIlNtYXJ0Rm9yZWdyb3VuZElzQWN0aXZlIjpmYWxzZSwiSG9yaXpvbnRhbEFsaWdubWVudCI6MSwiVmVydGljYWxBbGlnbm1lbnQiOjEsIlNtYXJ0Rm9yZWdyb3VuZCI6bnVsbCwiQmFja2dyb3VuZEZpbGxUeXBlIjowLCJNYXJnaW4iOnsiJGlkIjoiMjAzNyIsIlRvcCI6MC4wLCJMZWZ0IjowLjAsIlJpZ2h0IjowLjAsIkJvdHRvbSI6MC4wfSwiUGFkZGluZyI6eyIkaWQiOiIyMDM4IiwiVG9wIjowLjAsIkxlZnQiOjAuMCwiUmlnaHQiOjAuMCwiQm90dG9tIjowLjB9LCJCYWNrZ3JvdW5kIjp7IiRpZCI6IjIwMzkiLCJDb2xvciI6eyIkaWQiOiIyMDQwIiwiQSI6ODksIlIiOjAsIkciOjAsIkIiOjB9fSwiSXNWaXNpYmxlIjp0cnVlLCJXaWR0aCI6MC4wLCJIZWlnaHQiOjAuMCwiQm9yZGVyU3R5bGUiOnsiJGlkIjoiMjA0MSIsIkxpbmVDb2xvciI6bnVsbCwiTGluZVdlaWdodCI6MC4wLCJMaW5lVHlwZSI6MCwiUGFyZW50U3R5bGUiOm51bGx9LCJQYXJlbnRTdHlsZSI6bnVsbH0sIkR1cmF0aW9uU3R5bGUiOnsiJGlkIjoiMjA0MiIsIkZvbnRTZXR0aW5ncyI6eyIkaWQiOiIyMDQzIiwiRm9udFNpemUiOjEwLCJGb250TmFtZSI6IkNhbGlicmkiLCJJc0JvbGQiOmZhbHNlLCJJc0l0YWxpYyI6ZmFsc2UsIklzVW5kZXJsaW5lZCI6ZmFsc2UsIlBhcmVudFN0eWxlIjpudWxsfSwiQXV0b1NpemUiOjAsIkZvcmVncm91bmQiOnsiJGlkIjoiMjA0NCIsIkNvbG9yIjp7IiRpZCI6IjIwNDUiLCJBIjoyNTUsIlIiOjIzNywiRyI6MTI1LCJCIjo0OX19LCJNYXhXaWR0aCI6MjAwLjAsIk1heEhlaWdodCI6IkluZmluaXR5IiwiU21hcnRGb3JlZ3JvdW5kSXNBY3RpdmUiOmZhbHNlLCJIb3Jpem9udGFsQWxpZ25tZW50IjowLCJWZXJ0aWNhbEFsaWdubWVudCI6MSwiU21hcnRGb3JlZ3JvdW5kIjpudWxsLCJCYWNrZ3JvdW5kRmlsbFR5cGUiOjAsIk1hcmdpbiI6eyIkaWQiOiIyMDQ2IiwiVG9wIjowLjAsIkxlZnQiOjAuMCwiUmlnaHQiOjAuMCwiQm90dG9tIjowLjB9LCJQYWRkaW5nIjp7IiRpZCI6IjIwNDciLCJUb3AiOjAuMCwiTGVmdCI6MC4wLCJSaWdodCI6MC4wLCJCb3R0b20iOjAuMH0sIkJhY2tncm91bmQiOnsiJGlkIjoiMjA0OCIsIkNvbG9yIjp7IiRpZCI6IjIwNDkiLCJBIjoyNTUsIlIiOjIzNywiRyI6MTI1LCJCIjo0OX19LCJJc1Zpc2libGUiOnRydWUsIldpZHRoIjowLjAsIkhlaWdodCI6MC4wLCJCb3JkZXJTdHlsZSI6eyIkaWQiOiIyMDUwIiwiTGluZUNvbG9yIjpudWxsLCJMaW5lV2VpZ2h0IjowLjAsIkxpbmVUeXBlIjowLCJQYXJlbnRTdHlsZSI6bnVsbH0sIlBhcmVudFN0eWxlIjpudWxsfSwiSG9yaXpvbnRhbENvbm5lY3RvclN0eWxlIjp7IiRpZCI6IjIwNTEiLCJMaW5lQ29sb3IiOnsiJGlkIjoiMjA1MiIsIiR0eXBlIjoiTkxSRS5Db21tb24uRG9tLlNvbGlkQ29sb3JCcnVzaCwgTkxSRS5Db21tb24iLCJDb2xvciI6eyIkaWQiOiIyMDUzIiwiQSI6MjU1LCJSIjowLCJHIjowLCJCIjowfX0sIkxpbmVXZWlnaHQiOjAuMCwiTGluZVR5cGUiOjAsIlBhcmVudFN0eWxlIjpudWxsfSwiVmVydGljYWxDb25uZWN0b3JTdHlsZSI6eyIkaWQiOiIyMDU0IiwiTGluZUNvbG9yIjp7IiRpZCI6IjIwNTUiLCIkdHlwZSI6Ik5MUkUuQ29tbW9uLkRvbS5Tb2xpZENvbG9yQnJ1c2gsIE5MUkUuQ29tbW9uIiwiQ29sb3IiOnsiJGlkIjoiMjA1NiIsIkEiOjI1NSwiUiI6MCwiRyI6MCwiQiI6MH19LCJMaW5lV2VpZ2h0IjowLjAsIkxpbmVUeXBlIjowLCJQYXJlbnRTdHlsZSI6bnVsbH0sIk1hcmdpbiI6bnVsbCwiU3RhcnREYXRlUG9zaXRpb24iOjMsIkVuZERhdGVQb3NpdGlvbiI6MywiRGF0ZUlzVmlzaWJsZSI6dHJ1ZSwiVGl0bGVQb3NpdGlvbiI6NCwiRHVyYXRpb25Qb3NpdGlvbiI6NiwiUGVyY2VudGFnZUNvbXBsZXRlZFBvc2l0aW9uIjoyLCJTcGFjaW5nIjozLCJJc0JlbG93VGltZWJhbmQiOmZhbHNlLCJQZXJjZW50YWdlQ29tcGxldGVTaGFwZU9wYWNpdHkiOjM1LCJTaGFwZVN0eWxlIjp7IiRpZCI6IjIwNTciLCJNYXJnaW4iOnsiJGlkIjoiMjA1OCIsIlRvcCI6MC4wLCJMZWZ0Ijo0LjAsIlJpZ2h0Ijo0LjAsIkJvdHRvbSI6MC4wfSwiUGFkZGluZyI6eyIkaWQiOiIyMDU5IiwiVG9wIjowLjAsIkxlZnQiOjAuMCwiUmlnaHQiOjAuMCwiQm90dG9tIjowLjB9LCJCYWNrZ3JvdW5kIjp7IiRpZCI6IjIwNjAiLCJDb2xvciI6eyIkaWQiOiIyMDYxIiwiQSI6MjU1LCJSIjoyMzMsIkciOjExMywiQiI6NTB9fSwiSXNWaXNpYmxlIjp0cnVlLCJXaWR0aCI6MC4wLCJIZWlnaHQiOjEwLjAsIkJvcmRlclN0eWxlIjp7IiRpZCI6IjIwNjIiLCJMaW5lQ29sb3IiOnsiJGlkIjoiMjA2MyIsIiR0eXBlIjoiTkxSRS5Db21tb24uRG9tLlNvbGlkQ29sb3JCcnVzaCwgTkxSRS5Db21tb24iLCJDb2xvciI6eyIkaWQiOiIyMDY0IiwiQSI6MjU1LCJSIjoyMzQsIkciOjIyLCJCIjozMH19LCJMaW5lV2VpZ2h0IjowLjAsIkxpbmVUeXBlIjowLCJQYXJlbnRTdHlsZSI6bnVsbH0sIlBhcmVudFN0eWxlIjpudWxsfSwiVGl0bGVTdHlsZSI6eyIkaWQiOiIyMDY1IiwiRm9udFNldHRpbmdzIjp7IiRpZCI6IjIwNjYiLCJGb250U2l6ZSI6MTEsIkZvbnROYW1lIjoiQ2FsaWJyaSIsIklzQm9sZCI6ZmFsc2UsIklzSXRhbGljIjpmYWxzZSwiSXNVbmRlcmxpbmVkIjpmYWxzZSwiUGFyZW50U3R5bGUiOm51bGx9LCJBdXRvU2l6ZSI6MCwiRm9yZWdyb3VuZCI6eyIkaWQiOiIyMDY3IiwiQ29sb3IiOnsiJGlkIjoiMjA2OC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yMDY5IiwiVG9wIjowLjAsIkxlZnQiOjAuMCwiUmlnaHQiOjAuMCwiQm90dG9tIjowLjB9LCJQYWRkaW5nIjp7IiRpZCI6IjIwNzAiLCJUb3AiOjAuMCwiTGVmdCI6MC4wLCJSaWdodCI6MC4wLCJCb3R0b20iOjAuMH0sIkJhY2tncm91bmQiOnsiJGlkIjoiMjA3MSIsIkNvbG9yIjp7IiRpZCI6IjIwNzIiLCJBIjoyNTUsIlIiOjAsIkciOjAsIkIiOjB9fSwiSXNWaXNpYmxlIjp0cnVlLCJXaWR0aCI6MC4wLCJIZWlnaHQiOjAuMCwiQm9yZGVyU3R5bGUiOnsiJGlkIjoiMjA3MyIsIkxpbmVDb2xvciI6bnVsbCwiTGluZVdlaWdodCI6MC4wLCJMaW5lVHlwZSI6MCwiUGFyZW50U3R5bGUiOm51bGx9LCJQYXJlbnRTdHlsZSI6bnVsbH0sIkRhdGVTdHlsZSI6eyIkaWQiOiIyMDc0IiwiRm9udFNldHRpbmdzIjp7IiRpZCI6IjIwNzUiLCJGb250U2l6ZSI6MTAsIkZvbnROYW1lIjoiQ2FsaWJyaSIsIklzQm9sZCI6ZmFsc2UsIklzSXRhbGljIjpmYWxzZSwiSXNVbmRlcmxpbmVkIjpmYWxzZSwiUGFyZW50U3R5bGUiOm51bGx9LCJBdXRvU2l6ZSI6MCwiRm9yZWdyb3VuZCI6eyIkaWQiOiIyMDc2IiwiQ29sb3IiOnsiJGlkIjoiMjA3NyIsIkEiOjI1NSwiUiI6MTQsIkciOjQwLCJCIjo2NX19LCJNYXhXaWR0aCI6MjAwLjAsIk1heEhlaWdodCI6IkluZmluaXR5IiwiU21hcnRGb3JlZ3JvdW5kSXNBY3RpdmUiOmZhbHNlLCJIb3Jpem9udGFsQWxpZ25tZW50IjoyLCJWZXJ0aWNhbEFsaWdubWVudCI6MSwiU21hcnRGb3JlZ3JvdW5kIjpudWxsLCJCYWNrZ3JvdW5kRmlsbFR5cGUiOjAsIk1hcmdpbiI6eyIkaWQiOiIyMDc4IiwiVG9wIjowLjAsIkxlZnQiOjAuMCwiUmlnaHQiOjAuMCwiQm90dG9tIjowLjB9LCJQYWRkaW5nIjp7IiRpZCI6IjIwNzkiLCJUb3AiOjAuMCwiTGVmdCI6MC4wLCJSaWdodCI6MC4wLCJCb3R0b20iOjAuMH0sIkJhY2tncm91bmQiOnsiJGlkIjoiMjA4MCIsIkNvbG9yIjp7IiRpZCI6IjIwODEiLCJBIjoyNTUsIlIiOjE0LCJHIjo0MCwiQiI6NjV9fSwiSXNWaXNpYmxlIjp0cnVlLCJXaWR0aCI6MC4wLCJIZWlnaHQiOjAuMCwiQm9yZGVyU3R5bGUiOnsiJGlkIjoiMjA4MiIsIkxpbmVDb2xvciI6bnVsbCwiTGluZVdlaWdodCI6MC4wLCJMaW5lVHlwZSI6MCwiUGFyZW50U3R5bGUiOm51bGx9LCJQYXJlbnRTdHlsZSI6bnVsbH0sIkRhdGVGb3JtYXQiOnsiJGlkIjoiMjA4M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yMDg0IiwiRm9ybWF0IjowLCJJc1Zpc2libGUiOmZhbHNlLCJMYXN0S25vd25WaXNpYmlsaXR5U3RhdGUiOmZhbHNlfSwiSXNWaXNpYmxlIjp0cnVlLCJQYXJlbnRTdHlsZSI6bnVsbCwiX2V4cGxpY2l0bHlTZXQiOnsiJGlkIjoiMjA4NS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EZWZhdWx0U3dpbWxhbmVNb3RTdHlsZSI6eyIkaWQiOiIyMDg2IiwiU2hhcGUiOjEsIkNvbm5lY3Rvck1hcmdpbiI6eyIkaWQiOiIyMDg3IiwiVG9wIjowLjAsIkxlZnQiOjIuMCwiUmlnaHQiOjIuMCwiQm90dG9tIjowLjB9LCJDb25uZWN0b3JTdHlsZSI6eyIkaWQiOiIyMDg4IiwiTGluZUNvbG9yIjp7IiRpZCI6IjIwODkiLCIkdHlwZSI6Ik5MUkUuQ29tbW9uLkRvbS5Tb2xpZENvbG9yQnJ1c2gsIE5MUkUuQ29tbW9uIiwiQ29sb3IiOnsiJGlkIjoiMjA5MCIsIkEiOjEyNywiUiI6MTI4LCJHIjo1MywiQiI6MTR9fSwiTGluZVdlaWdodCI6MS4wLCJMaW5lVHlwZSI6MCwiUGFyZW50U3R5bGUiOm51bGx9LCJJc0JlbG93VGltZWJhbmQiOmZhbHNlLCJQb3NpdGlvbk9uVGFzayI6MSwiSGlkZURhdGUiOmZhbHNlLCJTaGFwZVNpemUiOjAsIlNwYWNpbmciOjAuMCwiUGFkZGluZyI6eyIkaWQiOiIyMDkxIiwiVG9wIjo1LjAsIkxlZnQiOjMuMCwiUmlnaHQiOjAuMCwiQm90dG9tIjoyLjB9LCJTaGFwZVN0eWxlIjp7IiRpZCI6IjIwOTIiLCJNYXJnaW4iOnsiJGlkIjoiMjA5MyIsIlRvcCI6MC4wLCJMZWZ0IjowLjAsIlJpZ2h0IjowLjAsIkJvdHRvbSI6MC4wfSwiUGFkZGluZyI6eyIkaWQiOiIyMDk0IiwiVG9wIjowLjAsIkxlZnQiOjAuMCwiUmlnaHQiOjAuMCwiQm90dG9tIjowLjB9LCJCYWNrZ3JvdW5kIjp7IiRpZCI6IjIwOTUiLCJDb2xvciI6eyIkaWQiOiIyMDk2IiwiQSI6MjU1LCJSIjoxMjgsIkciOjUzLCJCIjoxNH19LCJJc1Zpc2libGUiOnRydWUsIldpZHRoIjoxMi4wLCJIZWlnaHQiOjE0LjAsIkJvcmRlclN0eWxlIjp7IiRpZCI6IjIwOTciLCJMaW5lQ29sb3IiOnsiJGlkIjoiMjA5OCIsIiR0eXBlIjoiTkxSRS5Db21tb24uRG9tLlNvbGlkQ29sb3JCcnVzaCwgTkxSRS5Db21tb24iLCJDb2xvciI6eyIkaWQiOiIyMDk5IiwiQSI6MjU1LCJSIjoyNTUsIkciOjI1NSwiQiI6MjU1fX0sIkxpbmVXZWlnaHQiOjAuMCwiTGluZVR5cGUiOjAsIlBhcmVudFN0eWxlIjpudWxsfSwiUGFyZW50U3R5bGUiOm51bGx9LCJUaXRsZVN0eWxlIjp7IiRpZCI6IjIxMDAiLCJGb250U2V0dGluZ3MiOnsiJGlkIjoiMjEwMSIsIkZvbnRTaXplIjoxMSwiRm9udE5hbWUiOiJDYWxpYnJpIiwiSXNCb2xkIjpmYWxzZSwiSXNJdGFsaWMiOmZhbHNlLCJJc1VuZGVybGluZWQiOmZhbHNlLCJQYXJlbnRTdHlsZSI6bnVsbH0sIkF1dG9TaXplIjowLCJGb3JlZ3JvdW5kIjp7IiRpZCI6IjIxMDIiLCJDb2xvciI6eyIkaWQiOiIyMTAzIiwiQSI6MjU1LCJSIjowLCJHIjowLCJCIjowfX0sIk1heFdpZHRoIjoyMDAuMCwiTWF4SGVpZ2h0IjoiSW5maW5pdHkiLCJTbWFydEZvcmVncm91bmRJc0FjdGl2ZSI6ZmFsc2UsIkhvcml6b250YWxBbGlnbm1lbnQiOjEsIlZlcnRpY2FsQWxpZ25tZW50IjoxLCJTbWFydEZvcmVncm91bmQiOm51bGwsIkJhY2tncm91bmRGaWxsVHlwZSI6MCwiTWFyZ2luIjp7IiRpZCI6IjIxMDQiLCJUb3AiOjAuMCwiTGVmdCI6MC4wLCJSaWdodCI6MC4wLCJCb3R0b20iOjAuMH0sIlBhZGRpbmciOnsiJGlkIjoiMjEwNSIsIlRvcCI6MC4wLCJMZWZ0IjowLjAsIlJpZ2h0IjowLjAsIkJvdHRvbSI6MC4wfSwiQmFja2dyb3VuZCI6eyIkaWQiOiIyMTA2IiwiQ29sb3IiOnsiJGlkIjoiMjEwNyIsIkEiOjI1NSwiUiI6MCwiRyI6MCwiQiI6MH19LCJJc1Zpc2libGUiOnRydWUsIldpZHRoIjowLjAsIkhlaWdodCI6MC4wLCJCb3JkZXJTdHlsZSI6eyIkaWQiOiIyMTA4IiwiTGluZUNvbG9yIjpudWxsLCJMaW5lV2VpZ2h0IjowLjAsIkxpbmVUeXBlIjowLCJQYXJlbnRTdHlsZSI6bnVsbH0sIlBhcmVudFN0eWxlIjpudWxsfSwiRGF0ZVN0eWxlIjp7IiRpZCI6IjIxMDkiLCJGb250U2V0dGluZ3MiOnsiJGlkIjoiMjExMCIsIkZvbnRTaXplIjoxMCwiRm9udE5hbWUiOiJDYWxpYnJpIiwiSXNCb2xkIjpmYWxzZSwiSXNJdGFsaWMiOmZhbHNlLCJJc1VuZGVybGluZWQiOmZhbHNlLCJQYXJlbnRTdHlsZSI6bnVsbH0sIkF1dG9TaXplIjowLCJGb3JlZ3JvdW5kIjp7IiRpZCI6IjIxMTEiLCJDb2xvciI6eyIkaWQiOiIyMTEyIiwiQSI6MjU1LCJSIjoxNCwiRyI6NDAsIkIiOjY1fX0sIk1heFdpZHRoIjoyMDAuMCwiTWF4SGVpZ2h0IjoiSW5maW5pdHkiLCJTbWFydEZvcmVncm91bmRJc0FjdGl2ZSI6ZmFsc2UsIkhvcml6b250YWxBbGlnbm1lbnQiOjEsIlZlcnRpY2FsQWxpZ25tZW50IjoxLCJTbWFydEZvcmVncm91bmQiOm51bGwsIkJhY2tncm91bmRGaWxsVHlwZSI6MCwiTWFyZ2luIjp7IiRpZCI6IjIxMTMiLCJUb3AiOjAuMCwiTGVmdCI6MC4wLCJSaWdodCI6MC4wLCJCb3R0b20iOjAuMH0sIlBhZGRpbmciOnsiJGlkIjoiMjExNCIsIlRvcCI6MC4wLCJMZWZ0IjowLjAsIlJpZ2h0IjowLjAsIkJvdHRvbSI6MC4wfSwiQmFja2dyb3VuZCI6eyIkaWQiOiIyMTE1IiwiQ29sb3IiOnsiJGlkIjoiMjExNiIsIkEiOjI1NSwiUiI6MTQsIkciOjQwLCJCIjo2NX19LCJJc1Zpc2libGUiOnRydWUsIldpZHRoIjowLjAsIkhlaWdodCI6MC4wLCJCb3JkZXJTdHlsZSI6eyIkaWQiOiIyMTE3IiwiTGluZUNvbG9yIjpudWxsLCJMaW5lV2VpZ2h0IjowLjAsIkxpbmVUeXBlIjowLCJQYXJlbnRTdHlsZSI6bnVsbH0sIlBhcmVudFN0eWxlIjpudWxsfSwiRGF0ZUZvcm1hdCI6eyIkaWQiOiIyMTE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xMTkiLCJGb3JtYXQiOjAsIklzVmlzaWJsZSI6ZmFsc2UsIkxhc3RLbm93blZpc2liaWxpdHlTdGF0ZSI6ZmFsc2V9LCJJc1Zpc2libGUiOmZhbHNlLCJQYXJlbnRTdHlsZSI6bnVsbH0sIkRlZmF1bHRTd2ltbGFuZU1pbGVzdG9uZVN0eWxlIjp7IiRpZCI6IjIxMjAiLCJUaXRsZVBvc2l0aW9uIjoiTGVmdCIsIkRhdGVQb3NpdGlvbiI6IlJpZ2h0IiwiU2hhcGVUeXBlIjoxLCJTaGFwZVNpemUiOjAsIlNwYWNpbmciOjUsIlNoYXBlU3R5bGUiOnsiJGlkIjoiMjEyMSIsIk1hcmdpbiI6eyIkaWQiOiIyMTIyIiwiVG9wIjowLjAsIkxlZnQiOjAuMCwiUmlnaHQiOjAuMCwiQm90dG9tIjowLjB9LCJQYWRkaW5nIjp7IiRpZCI6IjIxMjMiLCJUb3AiOjAuMCwiTGVmdCI6MC4wLCJSaWdodCI6MC4wLCJCb3R0b20iOjAuMH0sIkJhY2tncm91bmQiOnsiJGlkIjoiMjEyNCIsIkNvbG9yIjp7IiRpZCI6IjIxMjUiLCJBIjoyNTUsIlIiOjIzMywiRyI6MTEzLCJCIjo1MH19LCJJc1Zpc2libGUiOnRydWUsIldpZHRoIjoxMi4wLCJIZWlnaHQiOjE0LjAsIkJvcmRlclN0eWxlIjp7IiRpZCI6IjIxMjYiLCJMaW5lQ29sb3IiOnsiJGlkIjoiMjEyNyIsIiR0eXBlIjoiTkxSRS5Db21tb24uRG9tLlNvbGlkQ29sb3JCcnVzaCwgTkxSRS5Db21tb24iLCJDb2xvciI6eyIkaWQiOiIyMTI4IiwiQSI6MjU1LCJSIjoyMzQsIkciOjIyLCJCIjozMH19LCJMaW5lV2VpZ2h0IjowLjAsIkxpbmVUeXBlIjowLCJQYXJlbnRTdHlsZSI6bnVsbH0sIlBhcmVudFN0eWxlIjpudWxsfSwiVGl0bGVTdHlsZSI6eyIkaWQiOiIyMTI5IiwiRm9udFNldHRpbmdzIjp7IiRpZCI6IjIxMzAiLCJGb250U2l6ZSI6MTEsIkZvbnROYW1lIjoiQ2FsaWJyaSIsIklzQm9sZCI6ZmFsc2UsIklzSXRhbGljIjpmYWxzZSwiSXNVbmRlcmxpbmVkIjpmYWxzZSwiUGFyZW50U3R5bGUiOm51bGx9LCJBdXRvU2l6ZSI6MCwiRm9yZWdyb3VuZCI6eyIkaWQiOiIyMTMxIiwiQ29sb3IiOnsiJGlkIjoiMjEzMiIsIkEiOjI1NSwiUiI6MCwiRyI6MCwiQiI6MH19LCJNYXhXaWR0aCI6MjAwLjAsIk1heEhlaWdodCI6IkluZmluaXR5IiwiU21hcnRGb3JlZ3JvdW5kSXNBY3RpdmUiOmZhbHNlLCJIb3Jpem9udGFsQWxpZ25tZW50IjoyLCJWZXJ0aWNhbEFsaWdubWVudCI6MSwiU21hcnRGb3JlZ3JvdW5kIjpudWxsLCJCYWNrZ3JvdW5kRmlsbFR5cGUiOjAsIk1hcmdpbiI6eyIkaWQiOiIyMTMzIiwiVG9wIjowLjAsIkxlZnQiOjAuMCwiUmlnaHQiOjAuMCwiQm90dG9tIjowLjB9LCJQYWRkaW5nIjp7IiRpZCI6IjIxMzQiLCJUb3AiOjAuMCwiTGVmdCI6MC4wLCJSaWdodCI6MC4wLCJCb3R0b20iOjAuMH0sIkJhY2tncm91bmQiOnsiJGlkIjoiMjEzNSIsIkNvbG9yIjp7IiRpZCI6IjIxMzYiLCJBIjoyNTUsIlIiOjAsIkciOjAsIkIiOjB9fSwiSXNWaXNpYmxlIjp0cnVlLCJXaWR0aCI6MC4wLCJIZWlnaHQiOjAuMCwiQm9yZGVyU3R5bGUiOnsiJGlkIjoiMjEzNyIsIkxpbmVDb2xvciI6bnVsbCwiTGluZVdlaWdodCI6MC4wLCJMaW5lVHlwZSI6MCwiUGFyZW50U3R5bGUiOm51bGx9LCJQYXJlbnRTdHlsZSI6bnVsbH0sIkRhdGVTdHlsZSI6eyIkaWQiOiIyMTM4IiwiRm9udFNldHRpbmdzIjp7IiRpZCI6IjIxMzkiLCJGb250U2l6ZSI6MTAsIkZvbnROYW1lIjoiQ2FsaWJyaSIsIklzQm9sZCI6ZmFsc2UsIklzSXRhbGljIjpmYWxzZSwiSXNVbmRlcmxpbmVkIjpmYWxzZSwiUGFyZW50U3R5bGUiOm51bGx9LCJBdXRvU2l6ZSI6MCwiRm9yZWdyb3VuZCI6eyIkaWQiOiIyMTQwIiwiQ29sb3IiOnsiJGlkIjoiMjE0MSIsIkEiOjI1NSwiUiI6MTQsIkciOjQwLCJCIjo2NX19LCJNYXhXaWR0aCI6MjAwLjAsIk1heEhlaWdodCI6IkluZmluaXR5IiwiU21hcnRGb3JlZ3JvdW5kSXNBY3RpdmUiOmZhbHNlLCJIb3Jpem9udGFsQWxpZ25tZW50IjowLCJWZXJ0aWNhbEFsaWdubWVudCI6MSwiU21hcnRGb3JlZ3JvdW5kIjpudWxsLCJCYWNrZ3JvdW5kRmlsbFR5cGUiOjAsIk1hcmdpbiI6eyIkaWQiOiIyMTQyIiwiVG9wIjowLjAsIkxlZnQiOjAuMCwiUmlnaHQiOjAuMCwiQm90dG9tIjowLjB9LCJQYWRkaW5nIjp7IiRpZCI6IjIxNDMiLCJUb3AiOjAuMCwiTGVmdCI6MC4wLCJSaWdodCI6MC4wLCJCb3R0b20iOjAuMH0sIkJhY2tncm91bmQiOnsiJGlkIjoiMjE0NCIsIkNvbG9yIjp7IiRpZCI6IjIxNDUiLCJBIjoyNTUsIlIiOjE0LCJHIjo0MCwiQiI6NjV9fSwiSXNWaXNpYmxlIjp0cnVlLCJXaWR0aCI6MC4wLCJIZWlnaHQiOjAuMCwiQm9yZGVyU3R5bGUiOnsiJGlkIjoiMjE0NiIsIkxpbmVDb2xvciI6bnVsbCwiTGluZVdlaWdodCI6MC4wLCJMaW5lVHlwZSI6MCwiUGFyZW50U3R5bGUiOm51bGx9LCJQYXJlbnRTdHlsZSI6bnVsbH0sIkRhdGVGb3JtYXQiOnsiJGlkIjoiMjE0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yMTQ4IiwiRm9ybWF0IjowLCJJc1Zpc2libGUiOmZhbHNlLCJMYXN0S25vd25WaXNpYmlsaXR5U3RhdGUiOmZhbHNlfSwiSXNWaXNpYmxlIjp0cnVlLCJQYXJlbnRTdHlsZSI6bnVsbH0sIkRlZmF1bHRTd2ltbGFuZUFjdGl2aXR5U3R5bGUiOnsiJGlkIjoiMjE0OSIsIkhlYWRlclN0eWxlIjp7IiRpZCI6IjIxNTAiLCJUZXh0U3R5bGUiOnsiJGlkIjoiMjE1MSIsIkZvbnRTZXR0aW5ncyI6eyIkaWQiOiIyMTUyIiwiRm9udFNpemUiOjExLCJGb250TmFtZSI6IkNhbGlicmkiLCJJc0JvbGQiOmZhbHNlLCJJc0l0YWxpYyI6ZmFsc2UsIklzVW5kZXJsaW5lZCI6ZmFsc2UsIlBhcmVudFN0eWxlIjpudWxsfSwiQXV0b1NpemUiOjIsIkZvcmVncm91bmQiOnsiJGlkIjoiMjE1MyIsIkNvbG9yIjp7IiRpZCI6IjIxNTQ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yMTU1IiwiVG9wIjowLjAsIkxlZnQiOjAuMCwiUmlnaHQiOjAuMCwiQm90dG9tIjowLjB9LCJQYWRkaW5nIjp7IiRpZCI6IjIxNTYiLCJUb3AiOjAuMCwiTGVmdCI6MC4wLCJSaWdodCI6MC4wLCJCb3R0b20iOjAuMH0sIkJhY2tncm91bmQiOnsiJGlkIjoiMjE1NyIsIkNvbG9yIjp7IiRpZCI6IjIxNTgiLCJBIjoyNTUsIlIiOjAsIkciOjAsIkIiOjB9fSwiSXNWaXNpYmxlIjp0cnVlLCJXaWR0aCI6MC4wLCJIZWlnaHQiOjAuMCwiQm9yZGVyU3R5bGUiOm51bGwsIlBhcmVudFN0eWxlIjpudWxsfSwiUmVjdGFuZ2xlU3R5bGUiOnsiJGlkIjoiMjE1OSIsIk1hcmdpbiI6eyIkaWQiOiIyMTYwIiwiVG9wIjowLjAsIkxlZnQiOjAuMCwiUmlnaHQiOjAuMCwiQm90dG9tIjowLjB9LCJQYWRkaW5nIjp7IiRpZCI6IjIxNjEiLCJUb3AiOjAuMCwiTGVmdCI6MC4wLCJSaWdodCI6MC4wLCJCb3R0b20iOjAuMH0sIkJhY2tncm91bmQiOnsiJGlkIjoiMjE2MiIsIkNvbG9yIjp7IiRpZCI6IjIxNjMiLCJBIjo2MywiUiI6MjMzLCJHIjoxMTMsIkIiOjUwfX0sIklzVmlzaWJsZSI6dHJ1ZSwiV2lkdGgiOjAuMCwiSGVpZ2h0IjowLjAsIkJvcmRlclN0eWxlIjp7IiRpZCI6IjIxNjQiLCJMaW5lQ29sb3IiOnsiJGlkIjoiMjE2NSIsIiR0eXBlIjoiTkxSRS5Db21tb24uRG9tLlNvbGlkQ29sb3JCcnVzaCwgTkxSRS5Db21tb24iLCJDb2xvciI6eyIkaWQiOiIyMTY2IiwiQSI6MjU1LCJSIjoyNTUsIkciOjI1NSwiQiI6MjU1fX0sIkxpbmVXZWlnaHQiOjAuMCwiTGluZVR5cGUiOjAsIlBhcmVudFN0eWxlIjpudWxsfSwiUGFyZW50U3R5bGUiOm51bGx9LCJNYXJnaW4iOnsiJGlkIjoiMjE2NyIsIlRvcCI6MC4wLCJMZWZ0IjowLjAsIlJpZ2h0IjowLjAsIkJvdHRvbSI6MC4wfSwiUGFkZGluZyI6eyIkaWQiOiIyMTY4IiwiVG9wIjowLjAsIkxlZnQiOjAuMCwiUmlnaHQiOjAuMCwiQm90dG9tIjowLjB9LCJCYWNrZ3JvdW5kIjpudWxsLCJJc1Zpc2libGUiOnRydWUsIldpZHRoIjowLjAsIkhlaWdodCI6MC4wLCJCb3JkZXJTdHlsZSI6bnVsbCwiUGFyZW50U3R5bGUiOm51bGx9LCJCYWNrZ3JvdW5kU3R5bGUiOnsiJGlkIjoiMjE2OSIsIk1hcmdpbiI6eyIkaWQiOiIyMTcwIiwiVG9wIjowLjAsIkxlZnQiOjAuMCwiUmlnaHQiOjAuMCwiQm90dG9tIjowLjB9LCJQYWRkaW5nIjp7IiRpZCI6IjIxNzEiLCJUb3AiOjAuMCwiTGVmdCI6MC4wLCJSaWdodCI6MC4wLCJCb3R0b20iOjAuMH0sIkJhY2tncm91bmQiOnsiJGlkIjoiMjE3MiIsIkNvbG9yIjp7IiRpZCI6IjIxNzMiLCJBIjo1MSwiUiI6MjAwLCJHIjoyMDAsIkIiOjIwMH19LCJJc1Zpc2libGUiOnRydWUsIldpZHRoIjowLjAsIkhlaWdodCI6MC4wLCJCb3JkZXJTdHlsZSI6eyIkaWQiOiIyMTc0IiwiTGluZUNvbG9yIjp7IiRpZCI6IjIxNzUiLCIkdHlwZSI6Ik5MUkUuQ29tbW9uLkRvbS5Tb2xpZENvbG9yQnJ1c2gsIE5MUkUuQ29tbW9uIiwiQ29sb3IiOnsiJGlkIjoiMjE3NiIsIkEiOjI1NSwiUiI6MjM0LCJHIjoyMiwiQiI6MzB9fSwiTGluZVdlaWdodCI6MC4wLCJMaW5lVHlwZSI6MCwiUGFyZW50U3R5bGUiOm51bGx9LCJQYXJlbnRTdHlsZSI6bnVsbH0sIk1hcmdpbiI6eyIkaWQiOiIyMTc3IiwiVG9wIjowLjAsIkxlZnQiOjAuMCwiUmlnaHQiOjAuMCwiQm90dG9tIjowLjB9LCJQYWRkaW5nIjp7IiRpZCI6IjIxNzgiLCJUb3AiOjAuMCwiTGVmdCI6MC4wLCJSaWdodCI6MC4wLCJCb3R0b20iOjAuMH0sIklzVmlzaWJsZSI6dHJ1ZSwiV2lkdGgiOjAuMCwiSGVpZ2h0IjowLjAsIkJvcmRlclN0eWxlIjp7IiRpZCI6IjIxNzkiLCJMaW5lQ29sb3IiOm51bGwsIkxpbmVXZWlnaHQiOjAuMCwiTGluZVR5cGUiOjAsIlBhcmVudFN0eWxlIjpudWxsfSwiUGFyZW50U3R5bGUiOm51bGx9LCJNYXJnaW4iOnsiJGlkIjoiMjE4MCIsIlRvcCI6MC4wLCJMZWZ0IjowLjAsIlJpZ2h0IjowLjAsIkJvdHRvbSI6MC4wfSwiUGFkZGluZyI6eyIkaWQiOiIyMTgxIiwiVG9wIjowLjAsIkxlZnQiOjAuMCwiUmlnaHQiOjAuMCwiQm90dG9tIjowLjB9LCJJc1Zpc2libGUiOnRydWUsIldpZHRoIjowLjAsIkhlaWdodCI6MC4wLCJCb3JkZXJTdHlsZSI6eyIkaWQiOiIyMTgyIiwiTGluZUNvbG9yIjpudWxsLCJMaW5lV2VpZ2h0IjowLjAsIkxpbmVUeXBlIjowLCJQYXJlbnRTdHlsZSI6bnVsbH0sIlBhcmVudFN0eWxlIjpudWxsfSx7IiRpZCI6IjIxODMiLCJTdHlsZUlkIjoiYjI0ZjgwNDUtZjY5Yi00YTQzLTgyOWYtYTU2NTAzZmRjZDY5IiwiSGVhZGVyU3R5bGUiOnsiJGlkIjoiMjE4NCIsIlRleHRJc1ZlcnRpY2FsIjpmYWxzZSwiVGV4dFN0eWxlIjp7IiRpZCI6IjIxODUiLCJGb250U2V0dGluZ3MiOnsiJGlkIjoiMjE4NiIsIkZvbnRTaXplIjoxMSwiRm9udE5hbWUiOiJDYWxpYnJpIiwiSXNCb2xkIjpmYWxzZSwiSXNJdGFsaWMiOmZhbHNlLCJJc1VuZGVybGluZWQiOmZhbHNlLCJQYXJlbnRTdHlsZSI6bnVsbH0sIkF1dG9TaXplIjoyLCJGb3JlZ3JvdW5kIjp7IiRpZCI6IjIxODciLCJDb2xvciI6eyIkaWQiOiIyMTg4IiwiQSI6MjU1LCJSIjoyNTUsIkciOjI1NSwiQiI6MjU1fX0sIk1heFdpZHRoIjoiSW5maW5pdHkiLCJNYXhIZWlnaHQiOiJJbmZpbml0eSIsIlNtYXJ0Rm9yZWdyb3VuZElzQWN0aXZlIjpmYWxzZSwiSG9yaXpvbnRhbEFsaWdubWVudCI6MSwiVmVydGljYWxBbGlnbm1lbnQiOjAsIlNtYXJ0Rm9yZWdyb3VuZCI6bnVsbCwiQmFja2dyb3VuZEZpbGxUeXBlIjowLCJNYXJnaW4iOnsiJGlkIjoiMjE4OSIsIlRvcCI6MC4wLCJMZWZ0IjowLjAsIlJpZ2h0IjowLjAsIkJvdHRvbSI6MC4wfSwiUGFkZGluZyI6eyIkaWQiOiIyMTkwIiwiVG9wIjowLjAsIkxlZnQiOjAuMCwiUmlnaHQiOjAuMCwiQm90dG9tIjowLjB9LCJCYWNrZ3JvdW5kIjp7IiRpZCI6IjIxOTEiLCJDb2xvciI6eyIkaWQiOiIyMTkyIiwiQSI6MjU1LCJSIjoyNTUsIkciOjI1NSwiQiI6MjU1fX0sIklzVmlzaWJsZSI6dHJ1ZSwiV2lkdGgiOjAuMCwiSGVpZ2h0IjowLjAsIkJvcmRlclN0eWxlIjpudWxsLCJQYXJlbnRTdHlsZSI6bnVsbH0sIlJlY3RhbmdsZVN0eWxlIjp7IiRpZCI6IjIxOTMiLCJNYXJnaW4iOnsiJGlkIjoiMjE5NCIsIlRvcCI6MC4wLCJMZWZ0IjowLjAsIlJpZ2h0IjowLjAsIkJvdHRvbSI6MC4wfSwiUGFkZGluZyI6eyIkaWQiOiIyMTk1IiwiVG9wIjowLjAsIkxlZnQiOjAuMCwiUmlnaHQiOjAuMCwiQm90dG9tIjowLjB9LCJCYWNrZ3JvdW5kIjp7IiRpZCI6IjIxOTYiLCJDb2xvciI6eyIkaWQiOiIyMTk3IiwiQSI6MjU1LCJSIjoyNSwiRyI6MTA3LCJCIjozNn19LCJJc1Zpc2libGUiOnRydWUsIldpZHRoIjowLjAsIkhlaWdodCI6MC4wLCJCb3JkZXJTdHlsZSI6eyIkaWQiOiIyMTk4IiwiTGluZUNvbG9yIjp7IiRpZCI6IjIxOTkiLCIkdHlwZSI6Ik5MUkUuQ29tbW9uLkRvbS5Tb2xpZENvbG9yQnJ1c2gsIE5MUkUuQ29tbW9uIiwiQ29sb3IiOnsiJGlkIjoiMjIwMCIsIkEiOjI1NSwiUiI6MjU1LCJHIjoyNTUsIkIiOjI1NX19LCJMaW5lV2VpZ2h0IjowLjAsIkxpbmVUeXBlIjowLCJQYXJlbnRTdHlsZSI6bnVsbH0sIlBhcmVudFN0eWxlIjpudWxsfSwiTWFyZ2luIjp7IiRpZCI6IjIyMDEiLCJUb3AiOjAuMCwiTGVmdCI6MC4wLCJSaWdodCI6MC4wLCJCb3R0b20iOjAuMH0sIlBhZGRpbmciOnsiJGlkIjoiMjIwMiIsIlRvcCI6MC4wLCJMZWZ0IjowLjAsIlJpZ2h0IjowLjAsIkJvdHRvbSI6MC4wfSwiQmFja2dyb3VuZCI6bnVsbCwiSXNWaXNpYmxlIjp0cnVlLCJXaWR0aCI6MC4wLCJIZWlnaHQiOjAuMCwiQm9yZGVyU3R5bGUiOm51bGwsIlBhcmVudFN0eWxlIjpudWxsfSwiQmFja2dyb3VuZFN0eWxlIjp7IiRpZCI6IjIyMDMiLCJNYXJnaW4iOnsiJGlkIjoiMjIwNCIsIlRvcCI6MC4wLCJMZWZ0IjowLjAsIlJpZ2h0IjowLjAsIkJvdHRvbSI6MC4wfSwiUGFkZGluZyI6eyIkaWQiOiIyMjA1IiwiVG9wIjowLjAsIkxlZnQiOjAuMCwiUmlnaHQiOjAuMCwiQm90dG9tIjowLjB9LCJCYWNrZ3JvdW5kIjp7IiRpZCI6IjIyMDYiLCJDb2xvciI6eyIkaWQiOiIyMjA3IiwiQSI6NTEsIlIiOjIwMCwiRyI6MjAwLCJCIjoyMDB9fSwiSXNWaXNpYmxlIjp0cnVlLCJXaWR0aCI6MC4wLCJIZWlnaHQiOjAuMCwiQm9yZGVyU3R5bGUiOnsiJGlkIjoiMjIwOCIsIkxpbmVDb2xvciI6eyIkaWQiOiIyMjA5IiwiJHR5cGUiOiJOTFJFLkNvbW1vbi5Eb20uU29saWRDb2xvckJydXNoLCBOTFJFLkNvbW1vbiIsIkNvbG9yIjp7IiRpZCI6IjIyMTAiLCJBIjoyNTUsIlIiOjIzNCwiRyI6MjIsIkIiOjMwfX0sIkxpbmVXZWlnaHQiOjAuMCwiTGluZVR5cGUiOjAsIlBhcmVudFN0eWxlIjpudWxsfSwiUGFyZW50U3R5bGUiOm51bGx9LCJJc0Fib3ZlVGltZWJhbmQiOmZhbHNlLCJTcGFjaW5nIjozLCJEZWZhdWx0U3dpbWxhbmVUYXNrU3R5bGUiOnsiJGlkIjoiMjIxMSIsIiR0eXBlIjoiTkxSRS5Db21tb24uRG9tLlN0eWxlcy5FeHBsaWNpdFNldGFibGVUYXNrU3R5bGUsIE5MUkUuQ29tbW9uIiwiU2hhcGUiOjEsIlNoYXBlVGhpY2tuZXNzIjowLCJEdXJhdGlvbkZvcm1hdCI6MCwiSW5jbHVkZU5vbldvcmtpbmdEYXlzSW5EdXJhdGlvbiI6ZmFsc2UsIlBlcmNlbnRhZ2VDb21wbGV0ZVN0eWxlIjp7IiRpZCI6IjIyMTIiLCJGb250U2V0dGluZ3MiOnsiJGlkIjoiMjIxMyIsIkZvbnRTaXplIjoxMCwiRm9udE5hbWUiOiJDYWxpYnJpIiwiSXNCb2xkIjpmYWxzZSwiSXNJdGFsaWMiOmZhbHNlLCJJc1VuZGVybGluZWQiOmZhbHNlLCJQYXJlbnRTdHlsZSI6bnVsbH0sIkF1dG9TaXplIjowLCJGb3JlZ3JvdW5kIjp7IiRpZCI6IjIyMTQiLCJDb2xvciI6eyIkaWQiOiIyMjE1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IyMTYiLCJUb3AiOjAuMCwiTGVmdCI6MC4wLCJSaWdodCI6MC4wLCJCb3R0b20iOjAuMH0sIlBhZGRpbmciOnsiJGlkIjoiMjIxNyIsIlRvcCI6MC4wLCJMZWZ0IjowLjAsIlJpZ2h0IjowLjAsIkJvdHRvbSI6MC4wfSwiQmFja2dyb3VuZCI6eyIkaWQiOiIyMjE4IiwiQ29sb3IiOnsiJGlkIjoiMjIxOSIsIkEiOjg5LCJSIjowLCJHIjowLCJCIjowfX0sIklzVmlzaWJsZSI6dHJ1ZSwiV2lkdGgiOjAuMCwiSGVpZ2h0IjowLjAsIkJvcmRlclN0eWxlIjp7IiRpZCI6IjIyMjAiLCJMaW5lQ29sb3IiOm51bGwsIkxpbmVXZWlnaHQiOjAuMCwiTGluZVR5cGUiOjAsIlBhcmVudFN0eWxlIjpudWxsfSwiUGFyZW50U3R5bGUiOm51bGx9LCJEdXJhdGlvblN0eWxlIjp7IiRpZCI6IjIyMjEiLCJGb250U2V0dGluZ3MiOnsiJGlkIjoiMjIyMiIsIkZvbnRTaXplIjoxMCwiRm9udE5hbWUiOiJDYWxpYnJpIiwiSXNCb2xkIjpmYWxzZSwiSXNJdGFsaWMiOmZhbHNlLCJJc1VuZGVybGluZWQiOmZhbHNlLCJQYXJlbnRTdHlsZSI6bnVsbH0sIkF1dG9TaXplIjowLCJGb3JlZ3JvdW5kIjp7IiRpZCI6IjIyMjMiLCJDb2xvciI6eyIkaWQiOiIyMjI0IiwiQSI6MjU1LCJSIjoyMzcsIkciOjEyNSwiQiI6NDl9fSwiTWF4V2lkdGgiOjIwMC4wLCJNYXhIZWlnaHQiOiJJbmZpbml0eSIsIlNtYXJ0Rm9yZWdyb3VuZElzQWN0aXZlIjpmYWxzZSwiSG9yaXpvbnRhbEFsaWdubWVudCI6MCwiVmVydGljYWxBbGlnbm1lbnQiOjEsIlNtYXJ0Rm9yZWdyb3VuZCI6bnVsbCwiQmFja2dyb3VuZEZpbGxUeXBlIjowLCJNYXJnaW4iOnsiJGlkIjoiMjIyNSIsIlRvcCI6MC4wLCJMZWZ0IjowLjAsIlJpZ2h0IjowLjAsIkJvdHRvbSI6MC4wfSwiUGFkZGluZyI6eyIkaWQiOiIyMjI2IiwiVG9wIjowLjAsIkxlZnQiOjAuMCwiUmlnaHQiOjAuMCwiQm90dG9tIjowLjB9LCJCYWNrZ3JvdW5kIjp7IiRpZCI6IjIyMjciLCJDb2xvciI6eyIkaWQiOiIyMjI4IiwiQSI6MjU1LCJSIjoyMzcsIkciOjEyNSwiQiI6NDl9fSwiSXNWaXNpYmxlIjp0cnVlLCJXaWR0aCI6MC4wLCJIZWlnaHQiOjAuMCwiQm9yZGVyU3R5bGUiOnsiJGlkIjoiMjIyOSIsIkxpbmVDb2xvciI6bnVsbCwiTGluZVdlaWdodCI6MC4wLCJMaW5lVHlwZSI6MCwiUGFyZW50U3R5bGUiOm51bGx9LCJQYXJlbnRTdHlsZSI6bnVsbH0sIkhvcml6b250YWxDb25uZWN0b3JTdHlsZSI6eyIkaWQiOiIyMjMwIiwiTGluZUNvbG9yIjp7IiRpZCI6IjIyMzEiLCIkdHlwZSI6Ik5MUkUuQ29tbW9uLkRvbS5Tb2xpZENvbG9yQnJ1c2gsIE5MUkUuQ29tbW9uIiwiQ29sb3IiOnsiJGlkIjoiMjIzMiIsIkEiOjI1NSwiUiI6MCwiRyI6MCwiQiI6MH19LCJMaW5lV2VpZ2h0IjowLjAsIkxpbmVUeXBlIjowLCJQYXJlbnRTdHlsZSI6bnVsbH0sIlZlcnRpY2FsQ29ubmVjdG9yU3R5bGUiOnsiJGlkIjoiMjIzMyIsIkxpbmVDb2xvciI6eyIkaWQiOiIyMjM0IiwiJHR5cGUiOiJOTFJFLkNvbW1vbi5Eb20uU29saWRDb2xvckJydXNoLCBOTFJFLkNvbW1vbiIsIkNvbG9yIjp7IiRpZCI6IjIyMzUiLCJBIjoyNTUsIlIiOjAsIkciOjAsIkIiOjB9fSwiTGluZVdlaWdodCI6MC4wLCJMaW5lVHlwZSI6MCwiUGFyZW50U3R5bGUiOm51bGx9LCJNYXJnaW4iOm51bGwsIlN0YXJ0RGF0ZVBvc2l0aW9uIjozLCJFbmREYXRlUG9zaXRpb24iOjMsIkRhdGVJc1Zpc2libGUiOnRydWUsIlRpdGxlUG9zaXRpb24iOjQsIkR1cmF0aW9uUG9zaXRpb24iOjYsIlBlcmNlbnRhZ2VDb21wbGV0ZWRQb3NpdGlvbiI6MiwiU3BhY2luZyI6MywiSXNCZWxvd1RpbWViYW5kIjpmYWxzZSwiUGVyY2VudGFnZUNvbXBsZXRlU2hhcGVPcGFjaXR5IjozNSwiU2hhcGVTdHlsZSI6eyIkaWQiOiIyMjM2IiwiTWFyZ2luIjp7IiRpZCI6IjIyMzciLCJUb3AiOjAuMCwiTGVmdCI6NC4wLCJSaWdodCI6NC4wLCJCb3R0b20iOjAuMH0sIlBhZGRpbmciOnsiJGlkIjoiMjIzOCIsIlRvcCI6MC4wLCJMZWZ0IjowLjAsIlJpZ2h0IjowLjAsIkJvdHRvbSI6MC4wfSwiQmFja2dyb3VuZCI6eyIkaWQiOiIyMjM5IiwiQ29sb3IiOnsiJGlkIjoiMjI0MCIsIkEiOjI1NSwiUiI6MjUsIkciOjEwNywiQiI6MzZ9fSwiSXNWaXNpYmxlIjp0cnVlLCJXaWR0aCI6MC4wLCJIZWlnaHQiOjEwLjAsIkJvcmRlclN0eWxlIjp7IiRpZCI6IjIyNDEiLCJMaW5lQ29sb3IiOnsiJGlkIjoiMjI0MiIsIiR0eXBlIjoiTkxSRS5Db21tb24uRG9tLlNvbGlkQ29sb3JCcnVzaCwgTkxSRS5Db21tb24iLCJDb2xvciI6eyIkaWQiOiIyMjQzIiwiQSI6MjU1LCJSIjoyMzQsIkciOjIyLCJCIjozMH19LCJMaW5lV2VpZ2h0IjowLjAsIkxpbmVUeXBlIjowLCJQYXJlbnRTdHlsZSI6bnVsbH0sIlBhcmVudFN0eWxlIjpudWxsfSwiVGl0bGVTdHlsZSI6eyIkaWQiOiIyMjQ0IiwiRm9udFNldHRpbmdzIjp7IiRpZCI6IjIyNDUiLCJGb250U2l6ZSI6MTEsIkZvbnROYW1lIjoiQ2FsaWJyaSIsIklzQm9sZCI6ZmFsc2UsIklzSXRhbGljIjpmYWxzZSwiSXNVbmRlcmxpbmVkIjpmYWxzZSwiUGFyZW50U3R5bGUiOm51bGx9LCJBdXRvU2l6ZSI6MCwiRm9yZWdyb3VuZCI6eyIkaWQiOiIyMjQ2IiwiQ29sb3IiOnsiJGlkIjoiMjI0Ny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yMjQ4IiwiVG9wIjowLjAsIkxlZnQiOjAuMCwiUmlnaHQiOjAuMCwiQm90dG9tIjowLjB9LCJQYWRkaW5nIjp7IiRpZCI6IjIyNDkiLCJUb3AiOjAuMCwiTGVmdCI6MC4wLCJSaWdodCI6MC4wLCJCb3R0b20iOjAuMH0sIkJhY2tncm91bmQiOnsiJGlkIjoiMjI1MCIsIkNvbG9yIjp7IiRpZCI6IjIyNTEiLCJBIjoyNTUsIlIiOjAsIkciOjAsIkIiOjB9fSwiSXNWaXNpYmxlIjp0cnVlLCJXaWR0aCI6MC4wLCJIZWlnaHQiOjAuMCwiQm9yZGVyU3R5bGUiOnsiJGlkIjoiMjI1MiIsIkxpbmVDb2xvciI6bnVsbCwiTGluZVdlaWdodCI6MC4wLCJMaW5lVHlwZSI6MCwiUGFyZW50U3R5bGUiOm51bGx9LCJQYXJlbnRTdHlsZSI6bnVsbH0sIkRhdGVTdHlsZSI6eyIkaWQiOiIyMjUzIiwiRm9udFNldHRpbmdzIjp7IiRpZCI6IjIyNTQiLCJGb250U2l6ZSI6MTAsIkZvbnROYW1lIjoiQ2FsaWJyaSIsIklzQm9sZCI6ZmFsc2UsIklzSXRhbGljIjpmYWxzZSwiSXNVbmRlcmxpbmVkIjpmYWxzZSwiUGFyZW50U3R5bGUiOm51bGx9LCJBdXRvU2l6ZSI6MCwiRm9yZWdyb3VuZCI6eyIkaWQiOiIyMjU1IiwiQ29sb3IiOnsiJGlkIjoiMjI1NiIsIkEiOjI1NSwiUiI6MTQsIkciOjQwLCJCIjo2NX19LCJNYXhXaWR0aCI6MjAwLjAsIk1heEhlaWdodCI6IkluZmluaXR5IiwiU21hcnRGb3JlZ3JvdW5kSXNBY3RpdmUiOmZhbHNlLCJIb3Jpem9udGFsQWxpZ25tZW50IjoyLCJWZXJ0aWNhbEFsaWdubWVudCI6MSwiU21hcnRGb3JlZ3JvdW5kIjpudWxsLCJCYWNrZ3JvdW5kRmlsbFR5cGUiOjAsIk1hcmdpbiI6eyIkaWQiOiIyMjU3IiwiVG9wIjowLjAsIkxlZnQiOjAuMCwiUmlnaHQiOjAuMCwiQm90dG9tIjowLjB9LCJQYWRkaW5nIjp7IiRpZCI6IjIyNTgiLCJUb3AiOjAuMCwiTGVmdCI6MC4wLCJSaWdodCI6MC4wLCJCb3R0b20iOjAuMH0sIkJhY2tncm91bmQiOnsiJGlkIjoiMjI1OSIsIkNvbG9yIjp7IiRpZCI6IjIyNjAiLCJBIjoyNTUsIlIiOjE0LCJHIjo0MCwiQiI6NjV9fSwiSXNWaXNpYmxlIjp0cnVlLCJXaWR0aCI6MC4wLCJIZWlnaHQiOjAuMCwiQm9yZGVyU3R5bGUiOnsiJGlkIjoiMjI2MSIsIkxpbmVDb2xvciI6bnVsbCwiTGluZVdlaWdodCI6MC4wLCJMaW5lVHlwZSI6MCwiUGFyZW50U3R5bGUiOm51bGx9LCJQYXJlbnRTdHlsZSI6bnVsbH0sIkRhdGVGb3JtYXQiOnsiJGlkIjoiMjI2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yMjYzIiwiRm9ybWF0IjowLCJJc1Zpc2libGUiOmZhbHNlLCJMYXN0S25vd25WaXNpYmlsaXR5U3RhdGUiOmZhbHNlfSwiSXNWaXNpYmxlIjp0cnVlLCJQYXJlbnRTdHlsZSI6bnVsbCwiX2V4cGxpY2l0bHlTZXQiOnsiJGlkIjoiMjI2NC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EZWZhdWx0U3dpbWxhbmVNb3RTdHlsZSI6eyIkaWQiOiIyMjY1IiwiU2hhcGUiOjEsIkNvbm5lY3Rvck1hcmdpbiI6eyIkaWQiOiIyMjY2IiwiVG9wIjowLjAsIkxlZnQiOjIuMCwiUmlnaHQiOjIuMCwiQm90dG9tIjowLjB9LCJDb25uZWN0b3JTdHlsZSI6eyIkaWQiOiIyMjY3IiwiTGluZUNvbG9yIjp7IiRpZCI6IjIyNjgiLCIkdHlwZSI6Ik5MUkUuQ29tbW9uLkRvbS5Tb2xpZENvbG9yQnJ1c2gsIE5MUkUuQ29tbW9uIiwiQ29sb3IiOnsiJGlkIjoiMjI2OSIsIkEiOjEyNywiUiI6MTMsIkciOjUzLCJCIjoxOH19LCJMaW5lV2VpZ2h0IjoxLjAsIkxpbmVUeXBlIjowLCJQYXJlbnRTdHlsZSI6bnVsbH0sIklzQmVsb3dUaW1lYmFuZCI6ZmFsc2UsIlBvc2l0aW9uT25UYXNrIjoxLCJIaWRlRGF0ZSI6ZmFsc2UsIlNoYXBlU2l6ZSI6MCwiU3BhY2luZyI6MC4wLCJQYWRkaW5nIjp7IiRpZCI6IjIyNzAiLCJUb3AiOjUuMCwiTGVmdCI6My4wLCJSaWdodCI6MC4wLCJCb3R0b20iOjIuMH0sIlNoYXBlU3R5bGUiOnsiJGlkIjoiMjI3MSIsIk1hcmdpbiI6eyIkaWQiOiIyMjcyIiwiVG9wIjowLjAsIkxlZnQiOjAuMCwiUmlnaHQiOjAuMCwiQm90dG9tIjowLjB9LCJQYWRkaW5nIjp7IiRpZCI6IjIyNzMiLCJUb3AiOjAuMCwiTGVmdCI6MC4wLCJSaWdodCI6MC4wLCJCb3R0b20iOjAuMH0sIkJhY2tncm91bmQiOnsiJGlkIjoiMjI3NCIsIkNvbG9yIjp7IiRpZCI6IjIyNzUiLCJBIjoyNTUsIlIiOjEzLCJHIjo1MywiQiI6MTh9fSwiSXNWaXNpYmxlIjp0cnVlLCJXaWR0aCI6MTIuMCwiSGVpZ2h0IjoxNC4wLCJCb3JkZXJTdHlsZSI6eyIkaWQiOiIyMjc2IiwiTGluZUNvbG9yIjp7IiRpZCI6IjIyNzciLCIkdHlwZSI6Ik5MUkUuQ29tbW9uLkRvbS5Tb2xpZENvbG9yQnJ1c2gsIE5MUkUuQ29tbW9uIiwiQ29sb3IiOnsiJGlkIjoiMjI3OCIsIkEiOjI1NSwiUiI6MjU1LCJHIjoyNTUsIkIiOjI1NX19LCJMaW5lV2VpZ2h0IjowLjAsIkxpbmVUeXBlIjowLCJQYXJlbnRTdHlsZSI6bnVsbH0sIlBhcmVudFN0eWxlIjpudWxsfSwiVGl0bGVTdHlsZSI6eyIkaWQiOiIyMjc5IiwiRm9udFNldHRpbmdzIjp7IiRpZCI6IjIyODAiLCJGb250U2l6ZSI6MTEsIkZvbnROYW1lIjoiQ2FsaWJyaSIsIklzQm9sZCI6ZmFsc2UsIklzSXRhbGljIjpmYWxzZSwiSXNVbmRlcmxpbmVkIjpmYWxzZSwiUGFyZW50U3R5bGUiOm51bGx9LCJBdXRvU2l6ZSI6MCwiRm9yZWdyb3VuZCI6eyIkaWQiOiIyMjgxIiwiQ29sb3IiOnsiJGlkIjoiMjI4MiIsIkEiOjI1NSwiUiI6MCwiRyI6MCwiQiI6MH19LCJNYXhXaWR0aCI6MjAwLjAsIk1heEhlaWdodCI6IkluZmluaXR5IiwiU21hcnRGb3JlZ3JvdW5kSXNBY3RpdmUiOmZhbHNlLCJIb3Jpem9udGFsQWxpZ25tZW50IjoxLCJWZXJ0aWNhbEFsaWdubWVudCI6MSwiU21hcnRGb3JlZ3JvdW5kIjpudWxsLCJCYWNrZ3JvdW5kRmlsbFR5cGUiOjAsIk1hcmdpbiI6eyIkaWQiOiIyMjgzIiwiVG9wIjowLjAsIkxlZnQiOjAuMCwiUmlnaHQiOjAuMCwiQm90dG9tIjowLjB9LCJQYWRkaW5nIjp7IiRpZCI6IjIyODQiLCJUb3AiOjAuMCwiTGVmdCI6MC4wLCJSaWdodCI6MC4wLCJCb3R0b20iOjAuMH0sIkJhY2tncm91bmQiOnsiJGlkIjoiMjI4NSIsIkNvbG9yIjp7IiRpZCI6IjIyODYiLCJBIjoyNTUsIlIiOjAsIkciOjAsIkIiOjB9fSwiSXNWaXNpYmxlIjp0cnVlLCJXaWR0aCI6MC4wLCJIZWlnaHQiOjAuMCwiQm9yZGVyU3R5bGUiOnsiJGlkIjoiMjI4NyIsIkxpbmVDb2xvciI6bnVsbCwiTGluZVdlaWdodCI6MC4wLCJMaW5lVHlwZSI6MCwiUGFyZW50U3R5bGUiOm51bGx9LCJQYXJlbnRTdHlsZSI6bnVsbH0sIkRhdGVTdHlsZSI6eyIkaWQiOiIyMjg4IiwiRm9udFNldHRpbmdzIjp7IiRpZCI6IjIyODkiLCJGb250U2l6ZSI6MTAsIkZvbnROYW1lIjoiQ2FsaWJyaSIsIklzQm9sZCI6ZmFsc2UsIklzSXRhbGljIjpmYWxzZSwiSXNVbmRlcmxpbmVkIjpmYWxzZSwiUGFyZW50U3R5bGUiOm51bGx9LCJBdXRvU2l6ZSI6MCwiRm9yZWdyb3VuZCI6eyIkaWQiOiIyMjkwIiwiQ29sb3IiOnsiJGlkIjoiMjI5MSIsIkEiOjI1NSwiUiI6MTQsIkciOjQwLCJCIjo2NX19LCJNYXhXaWR0aCI6MjAwLjAsIk1heEhlaWdodCI6IkluZmluaXR5IiwiU21hcnRGb3JlZ3JvdW5kSXNBY3RpdmUiOmZhbHNlLCJIb3Jpem9udGFsQWxpZ25tZW50IjoxLCJWZXJ0aWNhbEFsaWdubWVudCI6MSwiU21hcnRGb3JlZ3JvdW5kIjpudWxsLCJCYWNrZ3JvdW5kRmlsbFR5cGUiOjAsIk1hcmdpbiI6eyIkaWQiOiIyMjkyIiwiVG9wIjowLjAsIkxlZnQiOjAuMCwiUmlnaHQiOjAuMCwiQm90dG9tIjowLjB9LCJQYWRkaW5nIjp7IiRpZCI6IjIyOTMiLCJUb3AiOjAuMCwiTGVmdCI6MC4wLCJSaWdodCI6MC4wLCJCb3R0b20iOjAuMH0sIkJhY2tncm91bmQiOnsiJGlkIjoiMjI5NCIsIkNvbG9yIjp7IiRpZCI6IjIyOTUiLCJBIjoyNTUsIlIiOjE0LCJHIjo0MCwiQiI6NjV9fSwiSXNWaXNpYmxlIjp0cnVlLCJXaWR0aCI6MC4wLCJIZWlnaHQiOjAuMCwiQm9yZGVyU3R5bGUiOnsiJGlkIjoiMjI5NiIsIkxpbmVDb2xvciI6bnVsbCwiTGluZVdlaWdodCI6MC4wLCJMaW5lVHlwZSI6MCwiUGFyZW50U3R5bGUiOm51bGx9LCJQYXJlbnRTdHlsZSI6bnVsbH0sIkRhdGVGb3JtYXQiOnsiJGlkIjoiMjI5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yMjk4IiwiRm9ybWF0IjowLCJJc1Zpc2libGUiOmZhbHNlLCJMYXN0S25vd25WaXNpYmlsaXR5U3RhdGUiOmZhbHNlfSwiSXNWaXNpYmxlIjpmYWxzZSwiUGFyZW50U3R5bGUiOm51bGx9LCJEZWZhdWx0U3dpbWxhbmVNaWxlc3RvbmVTdHlsZSI6eyIkaWQiOiIyMjk5IiwiVGl0bGVQb3NpdGlvbiI6IkxlZnQiLCJEYXRlUG9zaXRpb24iOiJSaWdodCIsIlNoYXBlVHlwZSI6MSwiU2hhcGVTaXplIjowLCJTcGFjaW5nIjo1LCJTaGFwZVN0eWxlIjp7IiRpZCI6IjIzMDAiLCJNYXJnaW4iOnsiJGlkIjoiMjMwMSIsIlRvcCI6MC4wLCJMZWZ0IjowLjAsIlJpZ2h0IjowLjAsIkJvdHRvbSI6MC4wfSwiUGFkZGluZyI6eyIkaWQiOiIyMzAyIiwiVG9wIjowLjAsIkxlZnQiOjAuMCwiUmlnaHQiOjAuMCwiQm90dG9tIjowLjB9LCJCYWNrZ3JvdW5kIjp7IiRpZCI6IjIzMDMiLCJDb2xvciI6eyIkaWQiOiIyMzA0IiwiQSI6MjU1LCJSIjoyNSwiRyI6MTA3LCJCIjozNn19LCJJc1Zpc2libGUiOnRydWUsIldpZHRoIjoxMi4wLCJIZWlnaHQiOjE0LjAsIkJvcmRlclN0eWxlIjp7IiRpZCI6IjIzMDUiLCJMaW5lQ29sb3IiOnsiJGlkIjoiMjMwNiIsIiR0eXBlIjoiTkxSRS5Db21tb24uRG9tLlNvbGlkQ29sb3JCcnVzaCwgTkxSRS5Db21tb24iLCJDb2xvciI6eyIkaWQiOiIyMzA3IiwiQSI6MjU1LCJSIjoyMzQsIkciOjIyLCJCIjozMH19LCJMaW5lV2VpZ2h0IjowLjAsIkxpbmVUeXBlIjowLCJQYXJlbnRTdHlsZSI6bnVsbH0sIlBhcmVudFN0eWxlIjpudWxsfSwiVGl0bGVTdHlsZSI6eyIkaWQiOiIyMzA4IiwiRm9udFNldHRpbmdzIjp7IiRpZCI6IjIzMDkiLCJGb250U2l6ZSI6MTEsIkZvbnROYW1lIjoiQ2FsaWJyaSIsIklzQm9sZCI6ZmFsc2UsIklzSXRhbGljIjpmYWxzZSwiSXNVbmRlcmxpbmVkIjpmYWxzZSwiUGFyZW50U3R5bGUiOm51bGx9LCJBdXRvU2l6ZSI6MCwiRm9yZWdyb3VuZCI6eyIkaWQiOiIyMzEwIiwiQ29sb3IiOnsiJGlkIjoiMjMxMSIsIkEiOjI1NSwiUiI6MCwiRyI6MCwiQiI6MH19LCJNYXhXaWR0aCI6MjAwLjAsIk1heEhlaWdodCI6IkluZmluaXR5IiwiU21hcnRGb3JlZ3JvdW5kSXNBY3RpdmUiOmZhbHNlLCJIb3Jpem9udGFsQWxpZ25tZW50IjoyLCJWZXJ0aWNhbEFsaWdubWVudCI6MSwiU21hcnRGb3JlZ3JvdW5kIjpudWxsLCJCYWNrZ3JvdW5kRmlsbFR5cGUiOjAsIk1hcmdpbiI6eyIkaWQiOiIyMzEyIiwiVG9wIjowLjAsIkxlZnQiOjAuMCwiUmlnaHQiOjAuMCwiQm90dG9tIjowLjB9LCJQYWRkaW5nIjp7IiRpZCI6IjIzMTMiLCJUb3AiOjAuMCwiTGVmdCI6MC4wLCJSaWdodCI6MC4wLCJCb3R0b20iOjAuMH0sIkJhY2tncm91bmQiOnsiJGlkIjoiMjMxNCIsIkNvbG9yIjp7IiRpZCI6IjIzMTUiLCJBIjoyNTUsIlIiOjAsIkciOjAsIkIiOjB9fSwiSXNWaXNpYmxlIjp0cnVlLCJXaWR0aCI6MC4wLCJIZWlnaHQiOjAuMCwiQm9yZGVyU3R5bGUiOnsiJGlkIjoiMjMxNiIsIkxpbmVDb2xvciI6bnVsbCwiTGluZVdlaWdodCI6MC4wLCJMaW5lVHlwZSI6MCwiUGFyZW50U3R5bGUiOm51bGx9LCJQYXJlbnRTdHlsZSI6bnVsbH0sIkRhdGVTdHlsZSI6eyIkaWQiOiIyMzE3IiwiRm9udFNldHRpbmdzIjp7IiRpZCI6IjIzMTgiLCJGb250U2l6ZSI6MTAsIkZvbnROYW1lIjoiQ2FsaWJyaSIsIklzQm9sZCI6ZmFsc2UsIklzSXRhbGljIjpmYWxzZSwiSXNVbmRlcmxpbmVkIjpmYWxzZSwiUGFyZW50U3R5bGUiOm51bGx9LCJBdXRvU2l6ZSI6MCwiRm9yZWdyb3VuZCI6eyIkaWQiOiIyMzE5IiwiQ29sb3IiOnsiJGlkIjoiMjMyMCIsIkEiOjI1NSwiUiI6MTQsIkciOjQwLCJCIjo2NX19LCJNYXhXaWR0aCI6MjAwLjAsIk1heEhlaWdodCI6IkluZmluaXR5IiwiU21hcnRGb3JlZ3JvdW5kSXNBY3RpdmUiOmZhbHNlLCJIb3Jpem9udGFsQWxpZ25tZW50IjowLCJWZXJ0aWNhbEFsaWdubWVudCI6MSwiU21hcnRGb3JlZ3JvdW5kIjpudWxsLCJCYWNrZ3JvdW5kRmlsbFR5cGUiOjAsIk1hcmdpbiI6eyIkaWQiOiIyMzIxIiwiVG9wIjowLjAsIkxlZnQiOjAuMCwiUmlnaHQiOjAuMCwiQm90dG9tIjowLjB9LCJQYWRkaW5nIjp7IiRpZCI6IjIzMjIiLCJUb3AiOjAuMCwiTGVmdCI6MC4wLCJSaWdodCI6MC4wLCJCb3R0b20iOjAuMH0sIkJhY2tncm91bmQiOnsiJGlkIjoiMjMyMyIsIkNvbG9yIjp7IiRpZCI6IjIzMjQiLCJBIjoyNTUsIlIiOjE0LCJHIjo0MCwiQiI6NjV9fSwiSXNWaXNpYmxlIjp0cnVlLCJXaWR0aCI6MC4wLCJIZWlnaHQiOjAuMCwiQm9yZGVyU3R5bGUiOnsiJGlkIjoiMjMyNSIsIkxpbmVDb2xvciI6bnVsbCwiTGluZVdlaWdodCI6MC4wLCJMaW5lVHlwZSI6MCwiUGFyZW50U3R5bGUiOm51bGx9LCJQYXJlbnRTdHlsZSI6bnVsbH0sIkRhdGVGb3JtYXQiOnsiJGlkIjoiMjMy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yMzI3IiwiRm9ybWF0IjowLCJJc1Zpc2libGUiOmZhbHNlLCJMYXN0S25vd25WaXNpYmlsaXR5U3RhdGUiOmZhbHNlfSwiSXNWaXNpYmxlIjp0cnVlLCJQYXJlbnRTdHlsZSI6bnVsbH0sIkRlZmF1bHRTd2ltbGFuZUFjdGl2aXR5U3R5bGUiOnsiJGlkIjoiMjMyOCIsIkhlYWRlclN0eWxlIjp7IiRpZCI6IjIzMjkiLCJUZXh0U3R5bGUiOnsiJGlkIjoiMjMzMCIsIkZvbnRTZXR0aW5ncyI6eyIkaWQiOiIyMzMxIiwiRm9udFNpemUiOjExLCJGb250TmFtZSI6IkNhbGlicmkiLCJJc0JvbGQiOmZhbHNlLCJJc0l0YWxpYyI6ZmFsc2UsIklzVW5kZXJsaW5lZCI6ZmFsc2UsIlBhcmVudFN0eWxlIjpudWxsfSwiQXV0b1NpemUiOjIsIkZvcmVncm91bmQiOnsiJGlkIjoiMjMzMiIsIkNvbG9yIjp7IiRpZCI6IjIzMzM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yMzM0IiwiVG9wIjowLjAsIkxlZnQiOjAuMCwiUmlnaHQiOjAuMCwiQm90dG9tIjowLjB9LCJQYWRkaW5nIjp7IiRpZCI6IjIzMzUiLCJUb3AiOjAuMCwiTGVmdCI6MC4wLCJSaWdodCI6MC4wLCJCb3R0b20iOjAuMH0sIkJhY2tncm91bmQiOnsiJGlkIjoiMjMzNiIsIkNvbG9yIjp7IiRpZCI6IjIzMzciLCJBIjoyNTUsIlIiOjAsIkciOjAsIkIiOjB9fSwiSXNWaXNpYmxlIjp0cnVlLCJXaWR0aCI6MC4wLCJIZWlnaHQiOjAuMCwiQm9yZGVyU3R5bGUiOm51bGwsIlBhcmVudFN0eWxlIjpudWxsfSwiUmVjdGFuZ2xlU3R5bGUiOnsiJGlkIjoiMjMzOCIsIk1hcmdpbiI6eyIkaWQiOiIyMzM5IiwiVG9wIjowLjAsIkxlZnQiOjAuMCwiUmlnaHQiOjAuMCwiQm90dG9tIjowLjB9LCJQYWRkaW5nIjp7IiRpZCI6IjIzNDAiLCJUb3AiOjAuMCwiTGVmdCI6MC4wLCJSaWdodCI6MC4wLCJCb3R0b20iOjAuMH0sIkJhY2tncm91bmQiOnsiJGlkIjoiMjM0MSIsIkNvbG9yIjp7IiRpZCI6IjIzNDIiLCJBIjo2MywiUiI6MjUsIkciOjEwNywiQiI6MzZ9fSwiSXNWaXNpYmxlIjp0cnVlLCJXaWR0aCI6MC4wLCJIZWlnaHQiOjAuMCwiQm9yZGVyU3R5bGUiOnsiJGlkIjoiMjM0MyIsIkxpbmVDb2xvciI6eyIkaWQiOiIyMzQ0IiwiJHR5cGUiOiJOTFJFLkNvbW1vbi5Eb20uU29saWRDb2xvckJydXNoLCBOTFJFLkNvbW1vbiIsIkNvbG9yIjp7IiRpZCI6IjIzNDUiLCJBIjoyNTUsIlIiOjI1NSwiRyI6MjU1LCJCIjoyNTV9fSwiTGluZVdlaWdodCI6MC4wLCJMaW5lVHlwZSI6MCwiUGFyZW50U3R5bGUiOm51bGx9LCJQYXJlbnRTdHlsZSI6bnVsbH0sIk1hcmdpbiI6eyIkaWQiOiIyMzQ2IiwiVG9wIjowLjAsIkxlZnQiOjAuMCwiUmlnaHQiOjAuMCwiQm90dG9tIjowLjB9LCJQYWRkaW5nIjp7IiRpZCI6IjIzNDciLCJUb3AiOjAuMCwiTGVmdCI6MC4wLCJSaWdodCI6MC4wLCJCb3R0b20iOjAuMH0sIkJhY2tncm91bmQiOm51bGwsIklzVmlzaWJsZSI6dHJ1ZSwiV2lkdGgiOjAuMCwiSGVpZ2h0IjowLjAsIkJvcmRlclN0eWxlIjpudWxsLCJQYXJlbnRTdHlsZSI6bnVsbH0sIkJhY2tncm91bmRTdHlsZSI6eyIkaWQiOiIyMzQ4IiwiTWFyZ2luIjp7IiRpZCI6IjIzNDkiLCJUb3AiOjAuMCwiTGVmdCI6MC4wLCJSaWdodCI6MC4wLCJCb3R0b20iOjAuMH0sIlBhZGRpbmciOnsiJGlkIjoiMjM1MCIsIlRvcCI6MC4wLCJMZWZ0IjowLjAsIlJpZ2h0IjowLjAsIkJvdHRvbSI6MC4wfSwiQmFja2dyb3VuZCI6eyIkaWQiOiIyMzUxIiwiQ29sb3IiOnsiJGlkIjoiMjM1MiIsIkEiOjUxLCJSIjoyMDAsIkciOjIwMCwiQiI6MjAwfX0sIklzVmlzaWJsZSI6dHJ1ZSwiV2lkdGgiOjAuMCwiSGVpZ2h0IjowLjAsIkJvcmRlclN0eWxlIjp7IiRpZCI6IjIzNTMiLCJMaW5lQ29sb3IiOnsiJGlkIjoiMjM1NCIsIiR0eXBlIjoiTkxSRS5Db21tb24uRG9tLlNvbGlkQ29sb3JCcnVzaCwgTkxSRS5Db21tb24iLCJDb2xvciI6eyIkaWQiOiIyMzU1IiwiQSI6MjU1LCJSIjoyMzQsIkciOjIyLCJCIjozMH19LCJMaW5lV2VpZ2h0IjowLjAsIkxpbmVUeXBlIjowLCJQYXJlbnRTdHlsZSI6bnVsbH0sIlBhcmVudFN0eWxlIjpudWxsfSwiTWFyZ2luIjp7IiRpZCI6IjIzNTYiLCJUb3AiOjAuMCwiTGVmdCI6MC4wLCJSaWdodCI6MC4wLCJCb3R0b20iOjAuMH0sIlBhZGRpbmciOnsiJGlkIjoiMjM1NyIsIlRvcCI6MC4wLCJMZWZ0IjowLjAsIlJpZ2h0IjowLjAsIkJvdHRvbSI6MC4wfSwiSXNWaXNpYmxlIjp0cnVlLCJXaWR0aCI6MC4wLCJIZWlnaHQiOjAuMCwiQm9yZGVyU3R5bGUiOnsiJGlkIjoiMjM1OCIsIkxpbmVDb2xvciI6bnVsbCwiTGluZVdlaWdodCI6MC4wLCJMaW5lVHlwZSI6MCwiUGFyZW50U3R5bGUiOm51bGx9LCJQYXJlbnRTdHlsZSI6bnVsbH0sIk1hcmdpbiI6eyIkaWQiOiIyMzU5IiwiVG9wIjowLjAsIkxlZnQiOjAuMCwiUmlnaHQiOjAuMCwiQm90dG9tIjowLjB9LCJQYWRkaW5nIjp7IiRpZCI6IjIzNjAiLCJUb3AiOjAuMCwiTGVmdCI6MC4wLCJSaWdodCI6MC4wLCJCb3R0b20iOjAuMH0sIklzVmlzaWJsZSI6dHJ1ZSwiV2lkdGgiOjAuMCwiSGVpZ2h0IjowLjAsIkJvcmRlclN0eWxlIjp7IiRpZCI6IjIzNjEiLCJMaW5lQ29sb3IiOm51bGwsIkxpbmVXZWlnaHQiOjAuMCwiTGluZVR5cGUiOjAsIlBhcmVudFN0eWxlIjpudWxsfSwiUGFyZW50U3R5bGUiOm51bGx9LHsiJGlkIjoiMjM2MiIsIlN0eWxlSWQiOiIwNzAyZGVhOC1jMTE0LTRkNzEtYmU0MC1jZDMwNjJjNDY5NzAiLCJIZWFkZXJTdHlsZSI6eyIkaWQiOiIyMzYzIiwiVGV4dElzVmVydGljYWwiOmZhbHNlLCJUZXh0U3R5bGUiOnsiJGlkIjoiMjM2NCIsIkZvbnRTZXR0aW5ncyI6eyIkaWQiOiIyMzY1IiwiRm9udFNpemUiOjExLCJGb250TmFtZSI6IkNhbGlicmkiLCJJc0JvbGQiOmZhbHNlLCJJc0l0YWxpYyI6ZmFsc2UsIklzVW5kZXJsaW5lZCI6ZmFsc2UsIlBhcmVudFN0eWxlIjpudWxsfSwiQXV0b1NpemUiOjIsIkZvcmVncm91bmQiOnsiJGlkIjoiMjM2NiIsIkNvbG9yIjp7IiRpZCI6IjIzNjciLCJBIjoyNTUsIlIiOjI1NSwiRyI6MjU1LCJCIjoyNTV9fSwiTWF4V2lkdGgiOiJJbmZpbml0eSIsIk1heEhlaWdodCI6IkluZmluaXR5IiwiU21hcnRGb3JlZ3JvdW5kSXNBY3RpdmUiOmZhbHNlLCJIb3Jpem9udGFsQWxpZ25tZW50IjowLCJWZXJ0aWNhbEFsaWdubWVudCI6MCwiU21hcnRGb3JlZ3JvdW5kIjpudWxsLCJCYWNrZ3JvdW5kRmlsbFR5cGUiOjAsIk1hcmdpbiI6eyIkaWQiOiIyMzY4IiwiVG9wIjowLjAsIkxlZnQiOjAuMCwiUmlnaHQiOjAuMCwiQm90dG9tIjowLjB9LCJQYWRkaW5nIjp7IiRpZCI6IjIzNjkiLCJUb3AiOjAuMCwiTGVmdCI6MC4wLCJSaWdodCI6MC4wLCJCb3R0b20iOjAuMH0sIkJhY2tncm91bmQiOnsiJGlkIjoiMjM3MCIsIkNvbG9yIjp7IiRpZCI6IjIzNzEiLCJBIjoyNTUsIlIiOjI1NSwiRyI6MjU1LCJCIjoyNTV9fSwiSXNWaXNpYmxlIjp0cnVlLCJXaWR0aCI6MC4wLCJIZWlnaHQiOjAuMCwiQm9yZGVyU3R5bGUiOm51bGwsIlBhcmVudFN0eWxlIjpudWxsfSwiUmVjdGFuZ2xlU3R5bGUiOnsiJGlkIjoiMjM3MiIsIk1hcmdpbiI6eyIkaWQiOiIyMzczIiwiVG9wIjowLjAsIkxlZnQiOjAuMCwiUmlnaHQiOjAuMCwiQm90dG9tIjowLjB9LCJQYWRkaW5nIjp7IiRpZCI6IjIzNzQiLCJUb3AiOjAuMCwiTGVmdCI6MC4wLCJSaWdodCI6MC4wLCJCb3R0b20iOjAuMH0sIkJhY2tncm91bmQiOnsiJGlkIjoiMjM3NSIsIkNvbG9yIjp7IiRpZCI6IjIzNzYiLCJBIjoyNTUsIlIiOjE1LCJHIjoxNTgsIkIiOjIxM319LCJJc1Zpc2libGUiOnRydWUsIldpZHRoIjowLjAsIkhlaWdodCI6MC4wLCJCb3JkZXJTdHlsZSI6eyIkaWQiOiIyMzc3IiwiTGluZUNvbG9yIjp7IiRpZCI6IjIzNzgiLCIkdHlwZSI6Ik5MUkUuQ29tbW9uLkRvbS5Tb2xpZENvbG9yQnJ1c2gsIE5MUkUuQ29tbW9uIiwiQ29sb3IiOnsiJGlkIjoiMjM3OSIsIkEiOjI1NSwiUiI6MjU1LCJHIjoyNTUsIkIiOjI1NX19LCJMaW5lV2VpZ2h0IjowLjAsIkxpbmVUeXBlIjowLCJQYXJlbnRTdHlsZSI6bnVsbH0sIlBhcmVudFN0eWxlIjpudWxsfSwiTWFyZ2luIjp7IiRpZCI6IjIzODAiLCJUb3AiOjAuMCwiTGVmdCI6MC4wLCJSaWdodCI6MC4wLCJCb3R0b20iOjAuMH0sIlBhZGRpbmciOnsiJGlkIjoiMjM4MSIsIlRvcCI6MC4wLCJMZWZ0IjowLjAsIlJpZ2h0IjowLjAsIkJvdHRvbSI6MC4wfSwiQmFja2dyb3VuZCI6bnVsbCwiSXNWaXNpYmxlIjp0cnVlLCJXaWR0aCI6MC4wLCJIZWlnaHQiOjAuMCwiQm9yZGVyU3R5bGUiOm51bGwsIlBhcmVudFN0eWxlIjpudWxsfSwiQmFja2dyb3VuZFN0eWxlIjp7IiRpZCI6IjIzODIiLCJNYXJnaW4iOnsiJGlkIjoiMjM4MyIsIlRvcCI6MC4wLCJMZWZ0IjowLjAsIlJpZ2h0IjowLjAsIkJvdHRvbSI6MC4wfSwiUGFkZGluZyI6eyIkaWQiOiIyMzg0IiwiVG9wIjowLjAsIkxlZnQiOjAuMCwiUmlnaHQiOjAuMCwiQm90dG9tIjowLjB9LCJCYWNrZ3JvdW5kIjp7IiRpZCI6IjIzODUiLCJDb2xvciI6eyIkaWQiOiIyMzg2IiwiQSI6NTEsIlIiOjIwMCwiRyI6MjAwLCJCIjoyMDB9fSwiSXNWaXNpYmxlIjp0cnVlLCJXaWR0aCI6MC4wLCJIZWlnaHQiOjAuMCwiQm9yZGVyU3R5bGUiOnsiJGlkIjoiMjM4NyIsIkxpbmVDb2xvciI6eyIkaWQiOiIyMzg4IiwiJHR5cGUiOiJOTFJFLkNvbW1vbi5Eb20uU29saWRDb2xvckJydXNoLCBOTFJFLkNvbW1vbiIsIkNvbG9yIjp7IiRpZCI6IjIzODkiLCJBIjoyNTUsIlIiOjIzNCwiRyI6MjIsIkIiOjMwfX0sIkxpbmVXZWlnaHQiOjAuMCwiTGluZVR5cGUiOjAsIlBhcmVudFN0eWxlIjpudWxsfSwiUGFyZW50U3R5bGUiOm51bGx9LCJJc0Fib3ZlVGltZWJhbmQiOmZhbHNlLCJTcGFjaW5nIjozLCJEZWZhdWx0U3dpbWxhbmVUYXNrU3R5bGUiOnsiJGlkIjoiMjM5MCIsIiR0eXBlIjoiTkxSRS5Db21tb24uRG9tLlN0eWxlcy5FeHBsaWNpdFNldGFibGVUYXNrU3R5bGUsIE5MUkUuQ29tbW9uIiwiU2hhcGUiOjEsIlNoYXBlVGhpY2tuZXNzIjowLCJEdXJhdGlvbkZvcm1hdCI6MCwiSW5jbHVkZU5vbldvcmtpbmdEYXlzSW5EdXJhdGlvbiI6ZmFsc2UsIlBlcmNlbnRhZ2VDb21wbGV0ZVN0eWxlIjp7IiRpZCI6IjIzOTEiLCJGb250U2V0dGluZ3MiOnsiJGlkIjoiMjM5MiIsIkZvbnRTaXplIjoxMCwiRm9udE5hbWUiOiJDYWxpYnJpIiwiSXNCb2xkIjpmYWxzZSwiSXNJdGFsaWMiOmZhbHNlLCJJc1VuZGVybGluZWQiOmZhbHNlLCJQYXJlbnRTdHlsZSI6bnVsbH0sIkF1dG9TaXplIjowLCJGb3JlZ3JvdW5kIjp7IiRpZCI6IjIzOTMiLCJDb2xvciI6eyIkaWQiOiIyMzk0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IzOTUiLCJUb3AiOjAuMCwiTGVmdCI6MC4wLCJSaWdodCI6MC4wLCJCb3R0b20iOjAuMH0sIlBhZGRpbmciOnsiJGlkIjoiMjM5NiIsIlRvcCI6MC4wLCJMZWZ0IjowLjAsIlJpZ2h0IjowLjAsIkJvdHRvbSI6MC4wfSwiQmFja2dyb3VuZCI6eyIkaWQiOiIyMzk3IiwiQ29sb3IiOnsiJGlkIjoiMjM5OCIsIkEiOjg5LCJSIjowLCJHIjowLCJCIjowfX0sIklzVmlzaWJsZSI6dHJ1ZSwiV2lkdGgiOjAuMCwiSGVpZ2h0IjowLjAsIkJvcmRlclN0eWxlIjp7IiRpZCI6IjIzOTkiLCJMaW5lQ29sb3IiOm51bGwsIkxpbmVXZWlnaHQiOjAuMCwiTGluZVR5cGUiOjAsIlBhcmVudFN0eWxlIjpudWxsfSwiUGFyZW50U3R5bGUiOm51bGx9LCJEdXJhdGlvblN0eWxlIjp7IiRpZCI6IjI0MDAiLCJGb250U2V0dGluZ3MiOnsiJGlkIjoiMjQwMSIsIkZvbnRTaXplIjoxMCwiRm9udE5hbWUiOiJDYWxpYnJpIiwiSXNCb2xkIjpmYWxzZSwiSXNJdGFsaWMiOmZhbHNlLCJJc1VuZGVybGluZWQiOmZhbHNlLCJQYXJlbnRTdHlsZSI6bnVsbH0sIkF1dG9TaXplIjowLCJGb3JlZ3JvdW5kIjp7IiRpZCI6IjI0MDIiLCJDb2xvciI6eyIkaWQiOiIyNDAzIiwiQSI6MjU1LCJSIjoyMzcsIkciOjEyNSwiQiI6NDl9fSwiTWF4V2lkdGgiOjIwMC4wLCJNYXhIZWlnaHQiOiJJbmZpbml0eSIsIlNtYXJ0Rm9yZWdyb3VuZElzQWN0aXZlIjpmYWxzZSwiSG9yaXpvbnRhbEFsaWdubWVudCI6MCwiVmVydGljYWxBbGlnbm1lbnQiOjEsIlNtYXJ0Rm9yZWdyb3VuZCI6bnVsbCwiQmFja2dyb3VuZEZpbGxUeXBlIjowLCJNYXJnaW4iOnsiJGlkIjoiMjQwNCIsIlRvcCI6MC4wLCJMZWZ0IjowLjAsIlJpZ2h0IjowLjAsIkJvdHRvbSI6MC4wfSwiUGFkZGluZyI6eyIkaWQiOiIyNDA1IiwiVG9wIjowLjAsIkxlZnQiOjAuMCwiUmlnaHQiOjAuMCwiQm90dG9tIjowLjB9LCJCYWNrZ3JvdW5kIjp7IiRpZCI6IjI0MDYiLCJDb2xvciI6eyIkaWQiOiIyNDA3IiwiQSI6MjU1LCJSIjoyMzcsIkciOjEyNSwiQiI6NDl9fSwiSXNWaXNpYmxlIjp0cnVlLCJXaWR0aCI6MC4wLCJIZWlnaHQiOjAuMCwiQm9yZGVyU3R5bGUiOnsiJGlkIjoiMjQwOCIsIkxpbmVDb2xvciI6bnVsbCwiTGluZVdlaWdodCI6MC4wLCJMaW5lVHlwZSI6MCwiUGFyZW50U3R5bGUiOm51bGx9LCJQYXJlbnRTdHlsZSI6bnVsbH0sIkhvcml6b250YWxDb25uZWN0b3JTdHlsZSI6eyIkaWQiOiIyNDA5IiwiTGluZUNvbG9yIjp7IiRpZCI6IjI0MTAiLCIkdHlwZSI6Ik5MUkUuQ29tbW9uLkRvbS5Tb2xpZENvbG9yQnJ1c2gsIE5MUkUuQ29tbW9uIiwiQ29sb3IiOnsiJGlkIjoiMjQxMSIsIkEiOjI1NSwiUiI6MCwiRyI6MCwiQiI6MH19LCJMaW5lV2VpZ2h0IjowLjAsIkxpbmVUeXBlIjowLCJQYXJlbnRTdHlsZSI6bnVsbH0sIlZlcnRpY2FsQ29ubmVjdG9yU3R5bGUiOnsiJGlkIjoiMjQxMiIsIkxpbmVDb2xvciI6eyIkaWQiOiIyNDEzIiwiJHR5cGUiOiJOTFJFLkNvbW1vbi5Eb20uU29saWRDb2xvckJydXNoLCBOTFJFLkNvbW1vbiIsIkNvbG9yIjp7IiRpZCI6IjI0MTQiLCJBIjoyNTUsIlIiOjAsIkciOjAsIkIiOjB9fSwiTGluZVdlaWdodCI6MC4wLCJMaW5lVHlwZSI6MCwiUGFyZW50U3R5bGUiOm51bGx9LCJNYXJnaW4iOm51bGwsIlN0YXJ0RGF0ZVBvc2l0aW9uIjozLCJFbmREYXRlUG9zaXRpb24iOjMsIkRhdGVJc1Zpc2libGUiOnRydWUsIlRpdGxlUG9zaXRpb24iOjQsIkR1cmF0aW9uUG9zaXRpb24iOjYsIlBlcmNlbnRhZ2VDb21wbGV0ZWRQb3NpdGlvbiI6MiwiU3BhY2luZyI6MywiSXNCZWxvd1RpbWViYW5kIjpmYWxzZSwiUGVyY2VudGFnZUNvbXBsZXRlU2hhcGVPcGFjaXR5IjozNSwiU2hhcGVTdHlsZSI6eyIkaWQiOiIyNDE1IiwiTWFyZ2luIjp7IiRpZCI6IjI0MTYiLCJUb3AiOjAuMCwiTGVmdCI6NC4wLCJSaWdodCI6NC4wLCJCb3R0b20iOjAuMH0sIlBhZGRpbmciOnsiJGlkIjoiMjQxNyIsIlRvcCI6MC4wLCJMZWZ0IjowLjAsIlJpZ2h0IjowLjAsIkJvdHRvbSI6MC4wfSwiQmFja2dyb3VuZCI6eyIkaWQiOiIyNDE4IiwiQ29sb3IiOnsiJGlkIjoiMjQxOSIsIkEiOjI1NSwiUiI6MTUsIkciOjE1OCwiQiI6MjEzfX0sIklzVmlzaWJsZSI6dHJ1ZSwiV2lkdGgiOjAuMCwiSGVpZ2h0IjoxMC4wLCJCb3JkZXJTdHlsZSI6eyIkaWQiOiIyNDIwIiwiTGluZUNvbG9yIjp7IiRpZCI6IjI0MjEiLCIkdHlwZSI6Ik5MUkUuQ29tbW9uLkRvbS5Tb2xpZENvbG9yQnJ1c2gsIE5MUkUuQ29tbW9uIiwiQ29sb3IiOnsiJGlkIjoiMjQyMiIsIkEiOjI1NSwiUiI6MjM0LCJHIjoyMiwiQiI6MzB9fSwiTGluZVdlaWdodCI6MC4wLCJMaW5lVHlwZSI6MCwiUGFyZW50U3R5bGUiOm51bGx9LCJQYXJlbnRTdHlsZSI6bnVsbH0sIlRpdGxlU3R5bGUiOnsiJGlkIjoiMjQyMyIsIkZvbnRTZXR0aW5ncyI6eyIkaWQiOiIyNDI0IiwiRm9udFNpemUiOjExLCJGb250TmFtZSI6IkNhbGlicmkiLCJJc0JvbGQiOmZhbHNlLCJJc0l0YWxpYyI6ZmFsc2UsIklzVW5kZXJsaW5lZCI6ZmFsc2UsIlBhcmVudFN0eWxlIjpudWxsfSwiQXV0b1NpemUiOjAsIkZvcmVncm91bmQiOnsiJGlkIjoiMjQyNSIsIkNvbG9yIjp7IiRpZCI6IjI0MjY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MjQyNyIsIlRvcCI6MC4wLCJMZWZ0IjowLjAsIlJpZ2h0IjowLjAsIkJvdHRvbSI6MC4wfSwiUGFkZGluZyI6eyIkaWQiOiIyNDI4IiwiVG9wIjowLjAsIkxlZnQiOjAuMCwiUmlnaHQiOjAuMCwiQm90dG9tIjowLjB9LCJCYWNrZ3JvdW5kIjp7IiRpZCI6IjI0MjkiLCJDb2xvciI6eyIkaWQiOiIyNDMwIiwiQSI6MjU1LCJSIjowLCJHIjowLCJCIjowfX0sIklzVmlzaWJsZSI6dHJ1ZSwiV2lkdGgiOjAuMCwiSGVpZ2h0IjowLjAsIkJvcmRlclN0eWxlIjp7IiRpZCI6IjI0MzEiLCJMaW5lQ29sb3IiOm51bGwsIkxpbmVXZWlnaHQiOjAuMCwiTGluZVR5cGUiOjAsIlBhcmVudFN0eWxlIjpudWxsfSwiUGFyZW50U3R5bGUiOm51bGx9LCJEYXRlU3R5bGUiOnsiJGlkIjoiMjQzMiIsIkZvbnRTZXR0aW5ncyI6eyIkaWQiOiIyNDMzIiwiRm9udFNpemUiOjEwLCJGb250TmFtZSI6IkNhbGlicmkiLCJJc0JvbGQiOmZhbHNlLCJJc0l0YWxpYyI6ZmFsc2UsIklzVW5kZXJsaW5lZCI6ZmFsc2UsIlBhcmVudFN0eWxlIjpudWxsfSwiQXV0b1NpemUiOjAsIkZvcmVncm91bmQiOnsiJGlkIjoiMjQzNCIsIkNvbG9yIjp7IiRpZCI6IjI0MzUiLCJBIjoyNTUsIlIiOjE0LCJHIjo0MCwiQiI6NjV9fSwiTWF4V2lkdGgiOjIwMC4wLCJNYXhIZWlnaHQiOiJJbmZpbml0eSIsIlNtYXJ0Rm9yZWdyb3VuZElzQWN0aXZlIjpmYWxzZSwiSG9yaXpvbnRhbEFsaWdubWVudCI6MiwiVmVydGljYWxBbGlnbm1lbnQiOjEsIlNtYXJ0Rm9yZWdyb3VuZCI6bnVsbCwiQmFja2dyb3VuZEZpbGxUeXBlIjowLCJNYXJnaW4iOnsiJGlkIjoiMjQzNiIsIlRvcCI6MC4wLCJMZWZ0IjowLjAsIlJpZ2h0IjowLjAsIkJvdHRvbSI6MC4wfSwiUGFkZGluZyI6eyIkaWQiOiIyNDM3IiwiVG9wIjowLjAsIkxlZnQiOjAuMCwiUmlnaHQiOjAuMCwiQm90dG9tIjowLjB9LCJCYWNrZ3JvdW5kIjp7IiRpZCI6IjI0MzgiLCJDb2xvciI6eyIkaWQiOiIyNDM5IiwiQSI6MjU1LCJSIjoxNCwiRyI6NDAsIkIiOjY1fX0sIklzVmlzaWJsZSI6dHJ1ZSwiV2lkdGgiOjAuMCwiSGVpZ2h0IjowLjAsIkJvcmRlclN0eWxlIjp7IiRpZCI6IjI0NDAiLCJMaW5lQ29sb3IiOm51bGwsIkxpbmVXZWlnaHQiOjAuMCwiTGluZVR5cGUiOjAsIlBhcmVudFN0eWxlIjpudWxsfSwiUGFyZW50U3R5bGUiOm51bGx9LCJEYXRlRm9ybWF0Ijp7IiRpZCI6IjI0N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Q0MiIsIkZvcm1hdCI6MCwiSXNWaXNpYmxlIjpmYWxzZSwiTGFzdEtub3duVmlzaWJpbGl0eVN0YXRlIjpmYWxzZX0sIklzVmlzaWJsZSI6dHJ1ZSwiUGFyZW50U3R5bGUiOm51bGwsIl9leHBsaWNpdGx5U2V0Ijp7IiRpZCI6IjI0NDM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MjQ0NCIsIlNoYXBlIjoxLCJDb25uZWN0b3JNYXJnaW4iOnsiJGlkIjoiMjQ0NSIsIlRvcCI6MC4wLCJMZWZ0IjoyLjAsIlJpZ2h0IjoyLjAsIkJvdHRvbSI6MC4wfSwiQ29ubmVjdG9yU3R5bGUiOnsiJGlkIjoiMjQ0NiIsIkxpbmVDb2xvciI6eyIkaWQiOiIyNDQ3IiwiJHR5cGUiOiJOTFJFLkNvbW1vbi5Eb20uU29saWRDb2xvckJydXNoLCBOTFJFLkNvbW1vbiIsIkNvbG9yIjp7IiRpZCI6IjI0NDgiLCJBIjoxMjcsIlIiOjExLCJHIjoxMTgsIkIiOjE1OX19LCJMaW5lV2VpZ2h0IjoxLjAsIkxpbmVUeXBlIjowLCJQYXJlbnRTdHlsZSI6bnVsbH0sIklzQmVsb3dUaW1lYmFuZCI6ZmFsc2UsIlBvc2l0aW9uT25UYXNrIjoxLCJIaWRlRGF0ZSI6ZmFsc2UsIlNoYXBlU2l6ZSI6MCwiU3BhY2luZyI6MC4wLCJQYWRkaW5nIjp7IiRpZCI6IjI0NDkiLCJUb3AiOjUuMCwiTGVmdCI6My4wLCJSaWdodCI6MC4wLCJCb3R0b20iOjIuMH0sIlNoYXBlU3R5bGUiOnsiJGlkIjoiMjQ1MCIsIk1hcmdpbiI6eyIkaWQiOiIyNDUxIiwiVG9wIjowLjAsIkxlZnQiOjAuMCwiUmlnaHQiOjAuMCwiQm90dG9tIjowLjB9LCJQYWRkaW5nIjp7IiRpZCI6IjI0NTIiLCJUb3AiOjAuMCwiTGVmdCI6MC4wLCJSaWdodCI6MC4wLCJCb3R0b20iOjAuMH0sIkJhY2tncm91bmQiOnsiJGlkIjoiMjQ1MyIsIkNvbG9yIjp7IiRpZCI6IjI0NTQiLCJBIjoyNTUsIlIiOjExLCJHIjoxMTgsIkIiOjE1OX19LCJJc1Zpc2libGUiOnRydWUsIldpZHRoIjoxMi4wLCJIZWlnaHQiOjE0LjAsIkJvcmRlclN0eWxlIjp7IiRpZCI6IjI0NTUiLCJMaW5lQ29sb3IiOnsiJGlkIjoiMjQ1NiIsIiR0eXBlIjoiTkxSRS5Db21tb24uRG9tLlNvbGlkQ29sb3JCcnVzaCwgTkxSRS5Db21tb24iLCJDb2xvciI6eyIkaWQiOiIyNDU3IiwiQSI6MjU1LCJSIjoyNTUsIkciOjAsIkIiOjB9fSwiTGluZVdlaWdodCI6MC4wLCJMaW5lVHlwZSI6MCwiUGFyZW50U3R5bGUiOm51bGx9LCJQYXJlbnRTdHlsZSI6bnVsbH0sIlRpdGxlU3R5bGUiOnsiJGlkIjoiMjQ1OCIsIkZvbnRTZXR0aW5ncyI6eyIkaWQiOiIyNDU5IiwiRm9udFNpemUiOjExLCJGb250TmFtZSI6IkNhbGlicmkiLCJJc0JvbGQiOmZhbHNlLCJJc0l0YWxpYyI6ZmFsc2UsIklzVW5kZXJsaW5lZCI6ZmFsc2UsIlBhcmVudFN0eWxlIjpudWxsfSwiQXV0b1NpemUiOjAsIkZvcmVncm91bmQiOnsiJGlkIjoiMjQ2MCIsIkNvbG9yIjp7IiRpZCI6IjI0NjEiLCJBIjoyNTUsIlIiOjAsIkciOjAsIkIiOjB9fSwiTWF4V2lkdGgiOjIwMC4wLCJNYXhIZWlnaHQiOiJJbmZpbml0eSIsIlNtYXJ0Rm9yZWdyb3VuZElzQWN0aXZlIjpmYWxzZSwiSG9yaXpvbnRhbEFsaWdubWVudCI6MSwiVmVydGljYWxBbGlnbm1lbnQiOjEsIlNtYXJ0Rm9yZWdyb3VuZCI6bnVsbCwiQmFja2dyb3VuZEZpbGxUeXBlIjowLCJNYXJnaW4iOnsiJGlkIjoiMjQ2MiIsIlRvcCI6MC4wLCJMZWZ0IjowLjAsIlJpZ2h0IjowLjAsIkJvdHRvbSI6MC4wfSwiUGFkZGluZyI6eyIkaWQiOiIyNDYzIiwiVG9wIjowLjAsIkxlZnQiOjAuMCwiUmlnaHQiOjAuMCwiQm90dG9tIjowLjB9LCJCYWNrZ3JvdW5kIjp7IiRpZCI6IjI0NjQiLCJDb2xvciI6eyIkaWQiOiIyNDY1IiwiQSI6MjU1LCJSIjowLCJHIjowLCJCIjowfX0sIklzVmlzaWJsZSI6dHJ1ZSwiV2lkdGgiOjAuMCwiSGVpZ2h0IjowLjAsIkJvcmRlclN0eWxlIjp7IiRpZCI6IjI0NjYiLCJMaW5lQ29sb3IiOm51bGwsIkxpbmVXZWlnaHQiOjAuMCwiTGluZVR5cGUiOjAsIlBhcmVudFN0eWxlIjpudWxsfSwiUGFyZW50U3R5bGUiOm51bGx9LCJEYXRlU3R5bGUiOnsiJGlkIjoiMjQ2NyIsIkZvbnRTZXR0aW5ncyI6eyIkaWQiOiIyNDY4IiwiRm9udFNpemUiOjEwLCJGb250TmFtZSI6IkNhbGlicmkiLCJJc0JvbGQiOmZhbHNlLCJJc0l0YWxpYyI6ZmFsc2UsIklzVW5kZXJsaW5lZCI6ZmFsc2UsIlBhcmVudFN0eWxlIjpudWxsfSwiQXV0b1NpemUiOjAsIkZvcmVncm91bmQiOnsiJGlkIjoiMjQ2OSIsIkNvbG9yIjp7IiRpZCI6IjI0NzAiLCJBIjoyNTUsIlIiOjE0LCJHIjo0MCwiQiI6NjV9fSwiTWF4V2lkdGgiOjIwMC4wLCJNYXhIZWlnaHQiOiJJbmZpbml0eSIsIlNtYXJ0Rm9yZWdyb3VuZElzQWN0aXZlIjpmYWxzZSwiSG9yaXpvbnRhbEFsaWdubWVudCI6MSwiVmVydGljYWxBbGlnbm1lbnQiOjEsIlNtYXJ0Rm9yZWdyb3VuZCI6bnVsbCwiQmFja2dyb3VuZEZpbGxUeXBlIjowLCJNYXJnaW4iOnsiJGlkIjoiMjQ3MSIsIlRvcCI6MC4wLCJMZWZ0IjowLjAsIlJpZ2h0IjowLjAsIkJvdHRvbSI6MC4wfSwiUGFkZGluZyI6eyIkaWQiOiIyNDcyIiwiVG9wIjowLjAsIkxlZnQiOjAuMCwiUmlnaHQiOjAuMCwiQm90dG9tIjowLjB9LCJCYWNrZ3JvdW5kIjp7IiRpZCI6IjI0NzMiLCJDb2xvciI6eyIkaWQiOiIyNDc0IiwiQSI6MjU1LCJSIjoxNCwiRyI6NDAsIkIiOjY1fX0sIklzVmlzaWJsZSI6dHJ1ZSwiV2lkdGgiOjAuMCwiSGVpZ2h0IjowLjAsIkJvcmRlclN0eWxlIjp7IiRpZCI6IjI0NzUiLCJMaW5lQ29sb3IiOm51bGwsIkxpbmVXZWlnaHQiOjAuMCwiTGluZVR5cGUiOjAsIlBhcmVudFN0eWxlIjpudWxsfSwiUGFyZW50U3R5bGUiOm51bGx9LCJEYXRlRm9ybWF0Ijp7IiRpZCI6IjI0NzY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Q3NyIsIkZvcm1hdCI6MCwiSXNWaXNpYmxlIjpmYWxzZSwiTGFzdEtub3duVmlzaWJpbGl0eVN0YXRlIjpmYWxzZX0sIklzVmlzaWJsZSI6ZmFsc2UsIlBhcmVudFN0eWxlIjpudWxsfSwiRGVmYXVsdFN3aW1sYW5lTWlsZXN0b25lU3R5bGUiOnsiJGlkIjoiMjQ3OCIsIlRpdGxlUG9zaXRpb24iOiJMZWZ0IiwiRGF0ZVBvc2l0aW9uIjoiUmlnaHQiLCJTaGFwZVR5cGUiOjEsIlNoYXBlU2l6ZSI6MCwiU3BhY2luZyI6NSwiU2hhcGVTdHlsZSI6eyIkaWQiOiIyNDc5IiwiTWFyZ2luIjp7IiRpZCI6IjI0ODAiLCJUb3AiOjAuMCwiTGVmdCI6MC4wLCJSaWdodCI6MC4wLCJCb3R0b20iOjAuMH0sIlBhZGRpbmciOnsiJGlkIjoiMjQ4MSIsIlRvcCI6MC4wLCJMZWZ0IjowLjAsIlJpZ2h0IjowLjAsIkJvdHRvbSI6MC4wfSwiQmFja2dyb3VuZCI6eyIkaWQiOiIyNDgyIiwiQ29sb3IiOnsiJGlkIjoiMjQ4MyIsIkEiOjI1NSwiUiI6MTUsIkciOjE1OCwiQiI6MjEzfX0sIklzVmlzaWJsZSI6dHJ1ZSwiV2lkdGgiOjEyLjAsIkhlaWdodCI6MTQuMCwiQm9yZGVyU3R5bGUiOnsiJGlkIjoiMjQ4NCIsIkxpbmVDb2xvciI6eyIkaWQiOiIyNDg1IiwiJHR5cGUiOiJOTFJFLkNvbW1vbi5Eb20uU29saWRDb2xvckJydXNoLCBOTFJFLkNvbW1vbiIsIkNvbG9yIjp7IiRpZCI6IjI0ODYiLCJBIjoyNTUsIlIiOjIzNCwiRyI6MjIsIkIiOjMwfX0sIkxpbmVXZWlnaHQiOjAuMCwiTGluZVR5cGUiOjAsIlBhcmVudFN0eWxlIjpudWxsfSwiUGFyZW50U3R5bGUiOm51bGx9LCJUaXRsZVN0eWxlIjp7IiRpZCI6IjI0ODciLCJGb250U2V0dGluZ3MiOnsiJGlkIjoiMjQ4OCIsIkZvbnRTaXplIjoxMSwiRm9udE5hbWUiOiJDYWxpYnJpIiwiSXNCb2xkIjpmYWxzZSwiSXNJdGFsaWMiOmZhbHNlLCJJc1VuZGVybGluZWQiOmZhbHNlLCJQYXJlbnRTdHlsZSI6bnVsbH0sIkF1dG9TaXplIjowLCJGb3JlZ3JvdW5kIjp7IiRpZCI6IjI0ODkiLCJDb2xvciI6eyIkaWQiOiIyNDkwIiwiQSI6MjU1LCJSIjowLCJHIjowLCJCIjowfX0sIk1heFdpZHRoIjoyMDAuMCwiTWF4SGVpZ2h0IjoiSW5maW5pdHkiLCJTbWFydEZvcmVncm91bmRJc0FjdGl2ZSI6ZmFsc2UsIkhvcml6b250YWxBbGlnbm1lbnQiOjIsIlZlcnRpY2FsQWxpZ25tZW50IjoxLCJTbWFydEZvcmVncm91bmQiOm51bGwsIkJhY2tncm91bmRGaWxsVHlwZSI6MCwiTWFyZ2luIjp7IiRpZCI6IjI0OTEiLCJUb3AiOjAuMCwiTGVmdCI6MC4wLCJSaWdodCI6MC4wLCJCb3R0b20iOjAuMH0sIlBhZGRpbmciOnsiJGlkIjoiMjQ5MiIsIlRvcCI6MC4wLCJMZWZ0IjowLjAsIlJpZ2h0IjowLjAsIkJvdHRvbSI6MC4wfSwiQmFja2dyb3VuZCI6eyIkaWQiOiIyNDkzIiwiQ29sb3IiOnsiJGlkIjoiMjQ5NCIsIkEiOjI1NSwiUiI6MCwiRyI6MCwiQiI6MH19LCJJc1Zpc2libGUiOnRydWUsIldpZHRoIjowLjAsIkhlaWdodCI6MC4wLCJCb3JkZXJTdHlsZSI6eyIkaWQiOiIyNDk1IiwiTGluZUNvbG9yIjpudWxsLCJMaW5lV2VpZ2h0IjowLjAsIkxpbmVUeXBlIjowLCJQYXJlbnRTdHlsZSI6bnVsbH0sIlBhcmVudFN0eWxlIjpudWxsfSwiRGF0ZVN0eWxlIjp7IiRpZCI6IjI0OTYiLCJGb250U2V0dGluZ3MiOnsiJGlkIjoiMjQ5NyIsIkZvbnRTaXplIjoxMCwiRm9udE5hbWUiOiJDYWxpYnJpIiwiSXNCb2xkIjpmYWxzZSwiSXNJdGFsaWMiOmZhbHNlLCJJc1VuZGVybGluZWQiOmZhbHNlLCJQYXJlbnRTdHlsZSI6bnVsbH0sIkF1dG9TaXplIjowLCJGb3JlZ3JvdW5kIjp7IiRpZCI6IjI0OTgiLCJDb2xvciI6eyIkaWQiOiIyNDk5IiwiQSI6MjU1LCJSIjoxNCwiRyI6NDAsIkIiOjY1fX0sIk1heFdpZHRoIjoyMDAuMCwiTWF4SGVpZ2h0IjoiSW5maW5pdHkiLCJTbWFydEZvcmVncm91bmRJc0FjdGl2ZSI6ZmFsc2UsIkhvcml6b250YWxBbGlnbm1lbnQiOjAsIlZlcnRpY2FsQWxpZ25tZW50IjoxLCJTbWFydEZvcmVncm91bmQiOm51bGwsIkJhY2tncm91bmRGaWxsVHlwZSI6MCwiTWFyZ2luIjp7IiRpZCI6IjI1MDAiLCJUb3AiOjAuMCwiTGVmdCI6MC4wLCJSaWdodCI6MC4wLCJCb3R0b20iOjAuMH0sIlBhZGRpbmciOnsiJGlkIjoiMjUwMSIsIlRvcCI6MC4wLCJMZWZ0IjowLjAsIlJpZ2h0IjowLjAsIkJvdHRvbSI6MC4wfSwiQmFja2dyb3VuZCI6eyIkaWQiOiIyNTAyIiwiQ29sb3IiOnsiJGlkIjoiMjUwMyIsIkEiOjI1NSwiUiI6MTQsIkciOjQwLCJCIjo2NX19LCJJc1Zpc2libGUiOnRydWUsIldpZHRoIjowLjAsIkhlaWdodCI6MC4wLCJCb3JkZXJTdHlsZSI6eyIkaWQiOiIyNTA0IiwiTGluZUNvbG9yIjpudWxsLCJMaW5lV2VpZ2h0IjowLjAsIkxpbmVUeXBlIjowLCJQYXJlbnRTdHlsZSI6bnVsbH0sIlBhcmVudFN0eWxlIjpudWxsfSwiRGF0ZUZvcm1hdCI6eyIkaWQiOiIyNTA1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1MDYiLCJGb3JtYXQiOjAsIklzVmlzaWJsZSI6ZmFsc2UsIkxhc3RLbm93blZpc2liaWxpdHlTdGF0ZSI6ZmFsc2V9LCJJc1Zpc2libGUiOnRydWUsIlBhcmVudFN0eWxlIjpudWxsfSwiRGVmYXVsdFN3aW1sYW5lQWN0aXZpdHlTdHlsZSI6eyIkaWQiOiIyNTA3IiwiSGVhZGVyU3R5bGUiOnsiJGlkIjoiMjUwOCIsIlRleHRTdHlsZSI6eyIkaWQiOiIyNTA5IiwiRm9udFNldHRpbmdzIjp7IiRpZCI6IjI1MTAiLCJGb250U2l6ZSI6MTEsIkZvbnROYW1lIjoiQ2FsaWJyaSIsIklzQm9sZCI6ZmFsc2UsIklzSXRhbGljIjpmYWxzZSwiSXNVbmRlcmxpbmVkIjpmYWxzZSwiUGFyZW50U3R5bGUiOm51bGx9LCJBdXRvU2l6ZSI6MiwiRm9yZWdyb3VuZCI6eyIkaWQiOiIyNTExIiwiQ29sb3IiOnsiJGlkIjoiMjUxMi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I1MTMiLCJUb3AiOjAuMCwiTGVmdCI6MC4wLCJSaWdodCI6MC4wLCJCb3R0b20iOjAuMH0sIlBhZGRpbmciOnsiJGlkIjoiMjUxNCIsIlRvcCI6MC4wLCJMZWZ0IjowLjAsIlJpZ2h0IjowLjAsIkJvdHRvbSI6MC4wfSwiQmFja2dyb3VuZCI6eyIkaWQiOiIyNTE1IiwiQ29sb3IiOnsiJGlkIjoiMjUxNiIsIkEiOjI1NSwiUiI6MCwiRyI6MCwiQiI6MH19LCJJc1Zpc2libGUiOnRydWUsIldpZHRoIjowLjAsIkhlaWdodCI6MC4wLCJCb3JkZXJTdHlsZSI6bnVsbCwiUGFyZW50U3R5bGUiOm51bGx9LCJSZWN0YW5nbGVTdHlsZSI6eyIkaWQiOiIyNTE3IiwiTWFyZ2luIjp7IiRpZCI6IjI1MTgiLCJUb3AiOjAuMCwiTGVmdCI6MC4wLCJSaWdodCI6MC4wLCJCb3R0b20iOjAuMH0sIlBhZGRpbmciOnsiJGlkIjoiMjUxOSIsIlRvcCI6MC4wLCJMZWZ0IjowLjAsIlJpZ2h0IjowLjAsIkJvdHRvbSI6MC4wfSwiQmFja2dyb3VuZCI6eyIkaWQiOiIyNTIwIiwiQ29sb3IiOnsiJGlkIjoiMjUyMSIsIkEiOjEyNywiUiI6MTUsIkciOjE1OCwiQiI6MjEzfX0sIklzVmlzaWJsZSI6dHJ1ZSwiV2lkdGgiOjAuMCwiSGVpZ2h0IjowLjAsIkJvcmRlclN0eWxlIjp7IiRpZCI6IjI1MjIiLCJMaW5lQ29sb3IiOnsiJGlkIjoiMjUyMyIsIiR0eXBlIjoiTkxSRS5Db21tb24uRG9tLlNvbGlkQ29sb3JCcnVzaCwgTkxSRS5Db21tb24iLCJDb2xvciI6eyIkaWQiOiIyNTI0IiwiQSI6MjU1LCJSIjoyNTUsIkciOjAsIkIiOjB9fSwiTGluZVdlaWdodCI6MC4wLCJMaW5lVHlwZSI6MCwiUGFyZW50U3R5bGUiOm51bGx9LCJQYXJlbnRTdHlsZSI6bnVsbH0sIk1hcmdpbiI6eyIkaWQiOiIyNTI1IiwiVG9wIjowLjAsIkxlZnQiOjAuMCwiUmlnaHQiOjAuMCwiQm90dG9tIjowLjB9LCJQYWRkaW5nIjp7IiRpZCI6IjI1MjYiLCJUb3AiOjAuMCwiTGVmdCI6MC4wLCJSaWdodCI6MC4wLCJCb3R0b20iOjAuMH0sIkJhY2tncm91bmQiOm51bGwsIklzVmlzaWJsZSI6dHJ1ZSwiV2lkdGgiOjAuMCwiSGVpZ2h0IjowLjAsIkJvcmRlclN0eWxlIjpudWxsLCJQYXJlbnRTdHlsZSI6bnVsbH0sIkJhY2tncm91bmRTdHlsZSI6eyIkaWQiOiIyNTI3IiwiTWFyZ2luIjp7IiRpZCI6IjI1MjgiLCJUb3AiOjAuMCwiTGVmdCI6MC4wLCJSaWdodCI6MC4wLCJCb3R0b20iOjAuMH0sIlBhZGRpbmciOnsiJGlkIjoiMjUyOSIsIlRvcCI6MC4wLCJMZWZ0IjowLjAsIlJpZ2h0IjowLjAsIkJvdHRvbSI6MC4wfSwiQmFja2dyb3VuZCI6eyIkaWQiOiIyNTMwIiwiQ29sb3IiOnsiJGlkIjoiMjUzMSIsIkEiOjUxLCJSIjoyMDAsIkciOjIwMCwiQiI6MjAwfX0sIklzVmlzaWJsZSI6dHJ1ZSwiV2lkdGgiOjAuMCwiSGVpZ2h0IjowLjAsIkJvcmRlclN0eWxlIjp7IiRpZCI6IjI1MzIiLCJMaW5lQ29sb3IiOnsiJGlkIjoiMjUzMyIsIiR0eXBlIjoiTkxSRS5Db21tb24uRG9tLlNvbGlkQ29sb3JCcnVzaCwgTkxSRS5Db21tb24iLCJDb2xvciI6eyIkaWQiOiIyNTM0IiwiQSI6MjU1LCJSIjoyMzQsIkciOjIyLCJCIjozMH19LCJMaW5lV2VpZ2h0IjowLjAsIkxpbmVUeXBlIjowLCJQYXJlbnRTdHlsZSI6bnVsbH0sIlBhcmVudFN0eWxlIjpudWxsfSwiTWFyZ2luIjp7IiRpZCI6IjI1MzUiLCJUb3AiOjAuMCwiTGVmdCI6MC4wLCJSaWdodCI6MC4wLCJCb3R0b20iOjAuMH0sIlBhZGRpbmciOnsiJGlkIjoiMjUzNiIsIlRvcCI6MC4wLCJMZWZ0IjowLjAsIlJpZ2h0IjowLjAsIkJvdHRvbSI6MC4wfSwiSXNWaXNpYmxlIjp0cnVlLCJXaWR0aCI6MC4wLCJIZWlnaHQiOjAuMCwiQm9yZGVyU3R5bGUiOnsiJGlkIjoiMjUzNyIsIkxpbmVDb2xvciI6bnVsbCwiTGluZVdlaWdodCI6MC4wLCJMaW5lVHlwZSI6MCwiUGFyZW50U3R5bGUiOm51bGx9LCJQYXJlbnRTdHlsZSI6bnVsbH0sIk1hcmdpbiI6eyIkaWQiOiIyNTM4IiwiVG9wIjowLjAsIkxlZnQiOjAuMCwiUmlnaHQiOjAuMCwiQm90dG9tIjowLjB9LCJQYWRkaW5nIjp7IiRpZCI6IjI1MzkiLCJUb3AiOjAuMCwiTGVmdCI6MC4wLCJSaWdodCI6MC4wLCJCb3R0b20iOjAuMH0sIklzVmlzaWJsZSI6dHJ1ZSwiV2lkdGgiOjAuMCwiSGVpZ2h0IjowLjAsIkJvcmRlclN0eWxlIjp7IiRpZCI6IjI1NDAiLCJMaW5lQ29sb3IiOm51bGwsIkxpbmVXZWlnaHQiOjAuMCwiTGluZVR5cGUiOjAsIlBhcmVudFN0eWxlIjpudWxsfSwiUGFyZW50U3R5bGUiOm51bGx9XX0sIlNjYWxlIjpudWxsLCJTY2FsZVYyIjp7IiRpZCI6IjI1NDEiLCJTdGFydERhdGUiOiIwMDAxLTAxLTAxVDAwOjAwOjAwIiwiRW5kRGF0ZSI6IjIwMjQtMTAtMjBUMjM6NTk6MDAiLCJBdXRvRGF0ZVJhbmdlIjp0cnVlLCJXb3JraW5nRGF5cyI6MzEsIkZpc2NhbFllYXIiOnsiJGlkIjoiMjU0MiIsIlN0YXJ0TW9udGgiOjEsIlVzZVN0YXJ0aW5nWWVhckZvck51bWJlcmluZyI6dHJ1ZSwiU2hvd0Zpc2NhbFllYXJMYWJlbCI6dHJ1ZX0sIlRvZGF5TWFya2VyVGV4dCI6IlRvZGF5IiwiQXV0b1NjYWxlVHlwZSI6dHJ1ZSwiVGltZWJhbmRTY2FsZXMiOnsiJGlkIjoiMjU0MyIsIlRvcFNjYWxlTGF5ZXIiOnsiJGlkIjoiMjU0NCIsIkZvcm1hdCI6InciLCJUeXBlIjoxfSwiTWlkZGxlU2NhbGVMYXllciI6eyIkaWQiOiIyNTQ1IiwiRm9ybWF0IjpudWxsLCJUeXBlIjowfSwiQm90dG9tU2NhbGVMYXllciI6eyIkaWQiOiIyNTQ2IiwiRm9ybWF0IjpudWxsLCJUeXBlIjowfX19LCJNaWxlc3RvbmVzIjpbXSwiVGFza3MiOltdLCJTd2ltbGFuZXMiOltdLCJNc1Byb2plY3RJdGVtc1RyZWUiOnsiJGlkIjoiMjU0NyIsIlJvb3QiOnsiSW1wb3J0SWQiOm51bGwsIklzSW1wb3J0ZWQiOmZhbHNlLCJDaGlsZHJlbiI6W119fSwiTWV0YWRhdGEiOnsiJGlkIjoiMjU0OCIsIlNvdXJjZVRoZW1lIjoie1wiJGlkXCI6XCIxXCIsXCJJZFwiOlwiMGJhODFkYjYtOWIwZi00MzI2LWEwODQtOTI1ZDE3ZjE4YjE1XCIsXCJDYXRlZ29yeVwiOjEsXCJDdWx0dXJlSW5mb05hbWVcIjpcImVuLVVTXCIsXCJWZXJzaW9uXCI6e1wiJGlkXCI6XCIyXCIsXCJUaGVtZURvbVZlcnNpb25cIjpcIjEuMS4wXCJ9LFwiU3R5bGVcIjp7XCIkaWRcIjpcIjNcIixcIlRpbWViYW5kU3R5bGVcIjp7XCIkaWRcIjpcIjRcIixcIlJpZ2h0RW5kQ2Fwc1N0eWxlXCI6e1wiJGlkXCI6XCI1XCIsXCJGb250U2V0dGluZ3NcIjp7XCIkaWRcIjpcIjZcIixcIkZvbnRTaXplXCI6MTgsXCJGb250TmFtZVwiOlwiQ2FsaWJyaVwiLFwiSXNCb2xkXCI6dHJ1ZSxcIklzSXRhbGljXCI6ZmFsc2UsXCJJc1VuZGVybGluZWRcIjpmYWxzZX0sXCJGb3JlZ3JvdW5kXCI6e1wiJGlkXCI6XCI3XCIsXCJDb2xvclwiOntcIiRpZFwiOlwiOFwiLFwiQVwiOjI1NSxcIlJcIjoyMzMsXCJHXCI6MTEzLFwiQlwiOjUwfX0sXCJIb3Jpem9udGFsQWxpZ25tZW50XCI6MCxcIklzVmlzaWJsZVwiOnRydWV9LFwiTGVmdEVuZENhcHNTdHlsZVwiOntcIiRpZFwiOlwiOVwiLFwiRm9udFNldHRpbmdzXCI6e1wiJGlkXCI6XCIxMFwiLFwiRm9udFNpemVcIjoxOCxcIkZvbnROYW1lXCI6XCJDYWxpYnJpXCIsXCJJc0JvbGRcIjp0cnVlLFwiSXNJdGFsaWNcIjpmYWxzZSxcIklzVW5kZXJsaW5lZFwiOmZhbHNlfSxcIkZvcmVncm91bmRcIjp7XCIkaWRcIjpcIjExXCIsXCJDb2xvclwiOntcIiRpZFwiOlwiMTJcIixcIkFcIjoyNTUsXCJSXCI6MjM3LFwiR1wiOjEyNSxcIkJcIjo0OX19LFwiSG9yaXpvbnRhbEFsaWdubWVudFwiOjAsXCJJc1Zpc2libGVcIjpmYWxzZX0sXCJUb2RheU1hcmtlclN0eWxlXCI6e1wiJGlkXCI6XCIxM1wiLFwiVG9kYXlUZXh0U3R5bGVcIjp7XCIkaWRcIjpcIjE0XCIsXCJGb250U2V0dGluZ3NcIjp7XCIkaWRcIjpcIjE1XCIsXCJGb250U2l6ZVwiOjEyLFwiRm9udE5hbWVcIjpcIkNhbGlicmlcIixcIklzQm9sZFwiOmZhbHNlLFwiSXNJdGFsaWNcIjpmYWxzZSxcIklzVW5kZXJsaW5lZFwiOmZhbHNlfSxcIkZvcmVncm91bmRcIjp7XCIkaWRcIjpcIjE2XCIsXCJDb2xvclwiOntcIiRpZFwiOlwiMTdcIixcIkFcIjoyNTUsXCJSXCI6MCxcIkdcIjowLFwiQlwiOjB9fSxcIkhvcml6b250YWxBbGlnbm1lbnRcIjowLFwiSXNWaXNpYmxlXCI6dHJ1ZX0sXCJUb2RheU1hcmtlclNoYXBlU3R5bGVcIjp7XCIkaWRcIjpcIjE4XCIsXCJNYXJnaW5cIjp7XCIkaWRcIjpcIjE5XCIsXCJUb3BcIjowLjAsXCJMZWZ0XCI6MC4wLFwiUmlnaHRcIjowLjAsXCJCb3R0b21cIjowLjB9LFwiUGFkZGluZ1wiOntcIiRpZFwiOlwiMjBcIixcIlRvcFwiOjAuMCxcIkxlZnRcIjowLjAsXCJSaWdodFwiOjAuMCxcIkJvdHRvbVwiOjAuMH0sXCJCYWNrZ3JvdW5kXCI6e1wiJGlkXCI6XCIyMVwiLFwiQ29sb3JcIjp7XCIkaWRcIjpcIjIyXCIsXCJBXCI6MjU1LFwiUlwiOjI1NSxcIkdcIjowLFwiQlwiOjB9fSxcIklzVmlzaWJsZVwiOnRydWUsXCJXaWR0aFwiOjAuMCxcIkhlaWdodFwiOjAuMCxcIkJvcmRlclN0eWxlXCI6bnVsbH0sXCJUb2RheU1hcmtlclBvc2l0aW9uXCI6MyxcIklzVmlzaWJsZVwiOnRydWV9LFwiU2NhbGVTdHlsZVwiOntcIiRpZFwiOlwiMjNcIixcIlNob3dTZWdtZW50U2VwYXJhdG9yc1wiOnRydWUsXCJTZWdtZW50U2VwYXJhdG9yT3BhY2l0eVwiOjMwLFwiU2hhcGVcIjozLFwiU2VnbWVudFRleHRTdHlsZVwiOntcIiRpZFwiOlwiMjRcIixcIkZvbnRTZXR0aW5nc1wiOntcIiRpZFwiOlwiMjVcIixcIkZvbnRTaXplXCI6MTIsXCJGb250TmFtZVwiOlwiQ2FsaWJyaVwiLFwiSXNCb2xkXCI6ZmFsc2UsXCJJc0l0YWxpY1wiOmZhbHNlLFwiSXNVbmRlcmxpbmVkXCI6ZmFsc2V9LFwiRm9yZWdyb3VuZFwiOntcIiRpZFwiOlwiMjZcIixcIkNvbG9yXCI6e1wiJGlkXCI6XCIyN1wiLFwiQVwiOjI1NSxcIlJcIjoyMzIsXCJHXCI6MjMyLFwiQlwiOjIzMn19LFwiSG9yaXpvbnRhbEFsaWdubWVudFwiOjAsXCJJc1Zpc2libGVcIjp0cnVlfSxcIlNoYXBlU3R5bGVcIjp7XCIkaWRcIjpcIjI4XCIsXCJNYXJnaW5cIjp7XCIkaWRcIjpcIjI5XCIsXCJUb3BcIjowLjAsXCJMZWZ0XCI6MTAuMCxcIlJpZ2h0XCI6MTAuMCxcIkJvdHRvbVwiOjAuMH0sXCJQYWRkaW5nXCI6e1wiJGlkXCI6XCIzMFwiLFwiVG9wXCI6MC4wLFwiTGVmdFwiOjAuMCxcIlJpZ2h0XCI6MC4wLFwiQm90dG9tXCI6MC4wfSxcIkJhY2tncm91bmRcIjp7XCIkaWRcIjpcIjMxXCIsXCJDb2xvclwiOntcIiRpZFwiOlwiMzJcIixcIkFcIjoyNTUsXCJSXCI6MTQsXCJHXCI6NDAsXCJCXCI6NjV9fSxcIklzVmlzaWJsZVwiOnRydWUsXCJXaWR0aFwiOjg1OC4wLFwiSGVpZ2h0XCI6MjAuMCxcIkJvcmRlclN0eWxlXCI6e1wiJGlkXCI6XCIzM1wiLFwiTGluZVN0eWxlXCI6e1wiJGlkXCI6XCIzNFwiLFwiTGluZUNvbG9yXCI6e1wiJGlkXCI6XCIzNVwiLFwiQ29sb3JcIjp7XCIkaWRcIjpcIjM2XCIsXCJBXCI6MjU1LFwiUlwiOjI1NSxcIkdcIjowLFwiQlwiOjB9fSxcIkxpbmVXZWlnaHRcIjowLjAsXCJMaW5lVHlwZVwiOjB9LFwiSXNWaXNpYmxlXCI6ZmFsc2V9fX0sXCJFbGFwc2VkVGltZVN0eWxlXCI6e1wiJGlkXCI6XCIzN1wiLFwiRWxhcHNlZFRpbWVCYWNrZ3JvdW5kXCI6e1wiJGlkXCI6XCIzOFwiLFwiQ29sb3JcIjp7XCIkaWRcIjpcIjM5XCIsXCJBXCI6MTkxLFwiUlwiOjI1NSxcIkdcIjowLFwiQlwiOjB9fSxcIkVsYXBzZWRUaW1lRm9ybWF0XCI6MSxcIklzVmlzaWJsZVwiOnRydWV9LFwiTWFyZ2luXCI6e1wiJGlkXCI6XCI0MFwiLFwiVG9wXCI6MC4wLFwiTGVmdFwiOjEwLjAsXCJSaWdodFwiOjEwLjAsXCJCb3R0b21cIjowLjB9LFwiUGFkZGluZ1wiOntcIiRpZFwiOlwiNDFcIixcIlRvcFwiOjAuMCxcIkxlZnRcIjowLjAsXCJSaWdodFwiOjAuMCxcIkJvdHRvbVwiOjAuMH0sXCJCYWNrZ3JvdW5kXCI6e1wiJGlkXCI6XCI0MlwiLFwiQ29sb3JcIjp7XCIkaWRcIjpcIjQzXCIsXCJBXCI6MjU1LFwiUlwiOjQ3LFwiR1wiOjU0LFwiQlwiOjE1M319LFwiSXNWaXNpYmxlXCI6ZmFsc2UsXCJXaWR0aFwiOjAuMCxcIkhlaWdodFwiOjAuMCxcIkJvcmRlclN0eWxlXCI6bnVsbH0sXCJUYXNrU3R5bGVcIjp7XCIkaWRcIjpcIjQ0XCIsXCJTaGFwZVwiOjMsXCJTaGFwZVRoaWNrbmVzc1wiOjAsXCJEdXJhdGlvbkZvcm1hdFwiOjAsXCJQZXJjZW50YWdlQ29tcGxldGVUZXh0U3R5bGVcIjp7XCIkaWRcIjpcIjQ1XCIsXCJGb250U2V0dGluZ3NcIjp7XCIkaWRcIjpcIjQ2XCIsXCJGb250U2l6ZVwiOjEwLFwiRm9udE5hbWVcIjpcIkNhbGlicmlcIixcIklzQm9sZFwiOmZhbHNlLFwiSXNJdGFsaWNcIjpmYWxzZSxcIklzVW5kZXJsaW5lZFwiOmZhbHNlfSxcIkZvcmVncm91bmRcIjp7XCIkaWRcIjpcIjQ3XCIsXCJDb2xvclwiOntcIiRpZFwiOlwiNDhcIixcIkFcIjoyNTUsXCJSXCI6MjMyLFwiR1wiOjIzMixcIkJcIjoyMzJ9fSxcIkhvcml6b250YWxBbGlnbm1lbnRcIjoxLFwiSXNWaXNpYmxlXCI6dHJ1ZX0sXCJQZXJjZW50YWdlQ29tcGxldGVIaWdobGlnaHRTdHlsZVwiOntcIiRpZFwiOlwiNDlcIixcIkJhY2tncm91bmRcIjp7XCIkaWRcIjpcIjUwXCIsXCJDb2xvclwiOntcIiRpZFwiOlwiNTFcIixcIkFcIjo4OSxcIlJcIjowLFwiR1wiOjAsXCJCXCI6MH19fSxcIkR1cmF0aW9uU3R5bGVcIjp7XCIkaWRcIjpcIjUyXCIsXCJGb250U2V0dGluZ3NcIjp7XCIkaWRcIjpcIjUzXCIsXCJGb250U2l6ZVwiOjEwLFwiRm9udE5hbWVcIjpcIkNhbGlicmlcIixcIklzQm9sZFwiOmZhbHNlLFwiSXNJdGFsaWNcIjpmYWxzZSxcIklzVW5kZXJsaW5lZFwiOmZhbHNlfSxcIkZvcmVncm91bmRcIjp7XCIkaWRcIjpcIjU0XCIsXCJDb2xvclwiOntcIiRpZFwiOlwiNTVcIixcIkFcIjoyNTUsXCJSXCI6MjM3LFwiR1wiOjEyNSxcIkJcIjo0OX19LFwiSG9yaXpvbnRhbEFsaWdubWVudFwiOjAsXCJJc1Zpc2libGVcIjpmYWxzZX0sXCJIb3Jpem9udGFsQ29ubmVjdG9yU3R5bGVcIjp7XCIkaWRcIjpcIjU2XCIsXCJMaW5lU3R5bGVcIjp7XCIkaWRcIjpcIjU3XCIsXCJMaW5lQ29sb3JcIjp7XCIkaWRcIjpcIjU4XCIsXCJDb2xvclwiOntcIiRpZFwiOlwiNTlcIixcIkFcIjo1MSxcIlJcIjoyMSxcIkdcIjo5NixcIkJcIjoxMzB9fSxcIkxpbmVXZWlnaHRcIjoxLjAsXCJMaW5lVHlwZVwiOjB9LFwiSXNWaXNpYmxlXCI6dHJ1ZX0sXCJWZXJ0aWNhbENvbm5lY3RvclN0eWxlXCI6e1wiJGlkXCI6XCI2MFwiLFwiTGluZVN0eWxlXCI6e1wiJGlkXCI6XCI2MVwiLFwiTGluZUNvbG9yXCI6e1wiJGlkXCI6XCI2MlwiLFwiQ29sb3JcIjp7XCIkaWRcIjpcIjYzXCIsXCJBXCI6NTEsXCJSXCI6MjEsXCJHXCI6OTYsXCJCXCI6MTMwfX0sXCJMaW5lV2VpZ2h0XCI6MS4wLFwiTGluZVR5cGVcIjowfSxcIklzVmlzaWJsZVwiOmZhbHNlfSxcIk1hcmdpblwiOntcIiRpZFwiOlwiNjRcIixcIlRvcFwiOjAuMCxcIkxlZnRcIjowLjAsXCJSaWdodFwiOjAuMCxcIkJvdHRvbVwiOjAuMH0sXCJTdGFydERhdGVQb3NpdGlvblwiOjQsXCJFbmREYXRlUG9zaXRpb25cIjo0LFwiVGl0bGVQb3NpdGlvblwiOjMsXCJEdXJhdGlvblBvc2l0aW9uXCI6MCxcIlBlcmNlbnRhZ2VDb21wbGV0ZWRQb3NpdGlvblwiOjIsXCJTcGFjaW5nXCI6MyxcIklzQmVsb3dUaW1lYmFuZFwiOmZhbHNlLFwiU2hhcGVTdHlsZVwiOntcIiRpZFwiOlwiNjVcIixcIk1hcmdpblwiOntcIiRpZFwiOlwiNjZcIixcIlRvcFwiOjAuMCxcIkxlZnRcIjo0LjAsXCJSaWdodFwiOjQuMCxcIkJvdHRvbVwiOjAuMH0sXCJQYWRkaW5nXCI6e1wiJGlkXCI6XCI2N1wiLFwiVG9wXCI6MC4wLFwiTGVmdFwiOjAuMCxcIlJpZ2h0XCI6MC4wLFwiQm90dG9tXCI6MC4wfSxcIkJhY2tncm91bmRcIjp7XCIkaWRcIjpcIjY4XCIsXCJDb2xvclwiOntcIiRpZFwiOlwiNjlcIixcIkFcIjoyNTUsXCJSXCI6MjEsXCJHXCI6OTYsXCJCXCI6MTMwfX0sXCJJc1Zpc2libGVcIjp0cnVlLFwiV2lkdGhcIjowLjAsXCJIZWlnaHRcIjoxMC4wLFwiQm9yZGVyU3R5bGVcIjp7XCIkaWRcIjpcIjcwXCIsXCJMaW5lU3R5bGVcIjp7XCIkaWRcIjpcIjcxXCIsXCJMaW5lQ29sb3JcIjp7XCIkaWRcIjpcIjcyXCIsXCJDb2xvclwiOntcIiRpZFwiOlwiNzNcIixcIkFcIjoyNTUsXCJSXCI6MjM0LFwiR1wiOjIyLFwiQlwiOjMwfX0sXCJMaW5lV2VpZ2h0XCI6Mi4wLFwiTGluZVR5cGVcIjowfSxcIklzVmlzaWJsZVwiOmZhbHNlfX0sXCJUaXRsZVN0eWxlXCI6e1wiJGlkXCI6XCI3NFwiLFwiRm9udFNldHRpbmdzXCI6e1wiJGlkXCI6XCI3NVwiLFwiRm9udFNpemVcIjoxMSxcIkZvbnROYW1lXCI6XCJDYWxpYnJpXCIsXCJJc0JvbGRcIjpmYWxzZSxcIklzSXRhbGljXCI6ZmFsc2UsXCJJc1VuZGVybGluZWRcIjpmYWxzZX0sXCJGb3JlZ3JvdW5kXCI6e1wiJGlkXCI6XCI3NlwiLFwiQ29sb3JcIjp7XCIkaWRcIjpcIjc3XCIsXCJBXCI6MjU1LFwiUlwiOjAsXCJHXCI6MCxcIkJcIjowfX0sXCJIb3Jpem9udGFsQWxpZ25tZW50XCI6MixcIklzVmlzaWJsZVwiOnRydWV9LFwiRGF0ZVN0eWxlXCI6e1wiJGlkXCI6XCI3OFwiLFwiRm9udFNldHRpbmdzXCI6e1wiJGlkXCI6XCI3OVwiLFwiRm9udFNpemVcIjoxMCxcIkZvbnROYW1lXCI6XCJDYWxpYnJpXCIsXCJJc0JvbGRcIjpmYWxzZSxcIklzSXRhbGljXCI6ZmFsc2UsXCJJc1VuZGVybGluZWRcIjpmYWxzZX0sXCJGb3JlZ3JvdW5kXCI6e1wiJGlkXCI6XCI4MFwiLFwiQ29sb3JcIjp7XCIkaWRcIjpcIjgxXCIsXCJBXCI6MjU1LFwiUlwiOjE0LFwiR1wiOjQwLFwiQlwiOjY1fX0sXCJIb3Jpem9udGFsQWxpZ25tZW50XCI6MCxcIklzVmlzaWJsZVwiOnRydWV9LFwiRGF0ZUZvcm1hdFwiOntcIiRpZFwiOlwiODJ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ODNcIixcIkZvcm1hdFwiOjAsXCJJc1Zpc2libGVcIjpmYWxzZSxcIkxhc3RLbm93blZpc2liaWxpdHlTdGF0ZVwiOmZhbHNlfX0sXCJNaWxlc3RvbmVTdHlsZVwiOntcIiRpZFwiOlwiODRcIixcIlNoYXBlXCI6MixcIklzQmVsb3dUaW1lYmFuZFwiOmZhbHNlLFwiU2hhcGVTaXplXCI6MSxcIlBhZGRpbmdcIjp7XCIkaWRcIjpcIjg1XCIsXCJUb3BcIjo1LjAsXCJMZWZ0XCI6My4wLFwiUmlnaHRcIjowLjAsXCJCb3R0b21cIjoyLjB9LFwiU2hhcGVTdHlsZVwiOntcIiRpZFwiOlwiODZcIixcIk1hcmdpblwiOntcIiRpZFwiOlwiODdcIixcIlRvcFwiOjAuMCxcIkxlZnRcIjowLjAsXCJSaWdodFwiOjAuMCxcIkJvdHRvbVwiOjAuMH0sXCJQYWRkaW5nXCI6e1wiJGlkXCI6XCI4OFwiLFwiVG9wXCI6MC4wLFwiTGVmdFwiOjAuMCxcIlJpZ2h0XCI6MC4wLFwiQm90dG9tXCI6MC4wfSxcIkJhY2tncm91bmRcIjp7XCIkaWRcIjpcIjg5XCIsXCJDb2xvclwiOntcIiRpZFwiOlwiOTBcIixcIkFcIjoyNTUsXCJSXCI6MjMzLFwiR1wiOjExMyxcIkJcIjo1MH19LFwiSXNWaXNpYmxlXCI6dHJ1ZSxcIldpZHRoXCI6MTguMCxcIkhlaWdodFwiOjIwLjAsXCJCb3JkZXJTdHlsZVwiOntcIiRpZFwiOlwiOTFcIixcIkxpbmVTdHlsZVwiOntcIiRpZFwiOlwiOTJcIixcIkxpbmVDb2xvclwiOntcIiRpZFwiOlwiOTNcIixcIkNvbG9yXCI6e1wiJGlkXCI6XCI5NFwiLFwiQVwiOjI1NSxcIlJcIjoyMzQsXCJHXCI6MjIsXCJCXCI6MzB9fSxcIkxpbmVXZWlnaHRcIjoyLjAsXCJMaW5lVHlwZVwiOjB9LFwiSXNWaXNpYmxlXCI6ZmFsc2V9fSxcIlRpdGxlU3R5bGVcIjp7XCIkaWRcIjpcIjk1XCIsXCJGb250U2V0dGluZ3NcIjp7XCIkaWRcIjpcIjk2XCIsXCJGb250U2l6ZVwiOjExLFwiRm9udE5hbWVcIjpcIkNhbGlicmlcIixcIklzQm9sZFwiOnRydWUsXCJJc0l0YWxpY1wiOmZhbHNlLFwiSXNVbmRlcmxpbmVkXCI6ZmFsc2V9LFwiRm9yZWdyb3VuZFwiOntcIiRpZFwiOlwiOTdcIixcIkNvbG9yXCI6e1wiJGlkXCI6XCI5OFwiLFwiQVwiOjI1NSxcIlJcIjowLFwiR1wiOjAsXCJCXCI6MH19LFwiSG9yaXpvbnRhbEFsaWdubWVudFwiOjAsXCJJc1Zpc2libGVcIjp0cnVlfSxcIkRhdGVTdHlsZVwiOntcIiRpZFwiOlwiOTlcIixcIkZvbnRTZXR0aW5nc1wiOntcIiRpZFwiOlwiMTAwXCIsXCJGb250U2l6ZVwiOjEwLFwiRm9udE5hbWVcIjpcIkNhbGlicmlcIixcIklzQm9sZFwiOmZhbHNlLFwiSXNJdGFsaWNcIjpmYWxzZSxcIklzVW5kZXJsaW5lZFwiOmZhbHNlfSxcIkZvcmVncm91bmRcIjp7XCIkaWRcIjpcIjEwMVwiLFwiQ29sb3JcIjp7XCIkaWRcIjpcIjEwMlwiLFwiQVwiOjI1NSxcIlJcIjoxNCxcIkdcIjo0MCxcIkJcIjo2NX19LFwiSG9yaXpvbnRhbEFsaWdubWVudFwiOjAsXCJJc1Zpc2libGVcIjp0cnVlfSxcIkRhdGVGb3JtYXRcIjp7XCIkaWRcIjpcIjEwM1wiLFwiRm9ybWF0U3RyaW5nXCI6XCJNTU0gZCwgeXl5eVwiLFwiU2VwYXJhdG9yXCI6XCIvXCIsXCJVc2VJbnRlcm5hdGlvbmFsRGF0ZUZvcm1hdFwiOmZhbHNlLFwiRGF0ZUlzVmlzaWJsZVwiOnRydWUsXCJUaW1lSXNWaXNpYmxlXCI6ZmFsc2UsXCJIb3VyRGlnaXRzXCI6MSxcIkFtUG1EZXNpZ25hdG9yXCI6MixcIlRyaW0wME1pbnV0ZXNcIjpmYWxzZX0sXCJXZWVrTnVtYmVyaW5nXCI6e1wiJGlkXCI6XCIxMDRcIixcIkZvcm1hdFwiOjAsXCJJc1Zpc2libGVcIjpmYWxzZSxcIkxhc3RLbm93blZpc2liaWxpdHlTdGF0ZVwiOmZhbHNlfX0sXCJNb3RTdHlsZVwiOntcIiRpZFwiOlwiMTA1XCIsXCJTaGFwZVwiOjIsXCJTaGFwZVNpemVcIjoxLFwiRGV0YWlsc1NwYWNpbmdcIjowLjAsXCJQYWRkaW5nXCI6e1wiJGlkXCI6XCIxMDZcIixcIlRvcFwiOjUuMCxcIkxlZnRcIjozLjAsXCJSaWdodFwiOjAuMCxcIkJvdHRvbVwiOjIuMH0sXCJQb3NpdGlvbk9uVGFza1wiOjEsXCJTaGFwZVN0eWxlXCI6e1wiJGlkXCI6XCIxMDdcIixcIk1hcmdpblwiOntcIiRpZFwiOlwiMTA4XCIsXCJUb3BcIjowLjAsXCJMZWZ0XCI6MC4wLFwiUmlnaHRcIjowLjAsXCJCb3R0b21cIjowLjB9LFwiUGFkZGluZ1wiOntcIiRpZFwiOlwiMTA5XCIsXCJUb3BcIjowLjAsXCJMZWZ0XCI6MC4wLFwiUmlnaHRcIjowLjAsXCJCb3R0b21cIjowLjB9LFwiQmFja2dyb3VuZFwiOntcIiRpZFwiOlwiMTEwXCIsXCJDb2xvclwiOntcIiRpZFwiOlwiMTExXCIsXCJBXCI6MjU1LFwiUlwiOjIzMyxcIkdcIjoxMTMsXCJCXCI6NTB9fSxcIklzVmlzaWJsZVwiOnRydWUsXCJXaWR0aFwiOjEzLjAsXCJIZWlnaHRcIjoxMy4wLFwiQm9yZGVyU3R5bGVcIjp7XCIkaWRcIjpcIjExMlwiLFwiTGluZVN0eWxlXCI6e1wiJGlkXCI6XCIxMTNcIixcIkxpbmVDb2xvclwiOntcIiRpZFwiOlwiMTE0XCIsXCJDb2xvclwiOntcIiRpZFwiOlwiMTE1XCIsXCJBXCI6MjU1LFwiUlwiOjIzNCxcIkdcIjoyMixcIkJcIjozMH19LFwiTGluZVdlaWdodFwiOjIuMCxcIkxpbmVUeXBlXCI6MH0sXCJJc1Zpc2libGVcIjpmYWxzZX19LFwiVGl0bGVTdHlsZVwiOntcIiRpZFwiOlwiMTE2XCIsXCJGb250U2V0dGluZ3NcIjp7XCIkaWRcIjpcIjExN1wiLFwiRm9udFNpemVcIjoxMSxcIkZvbnROYW1lXCI6XCJDYWxpYnJpXCIsXCJJc0JvbGRcIjp0cnVlLFwiSXNJdGFsaWNcIjpmYWxzZSxcIklzVW5kZXJsaW5lZFwiOmZhbHNlfSxcIkZvcmVncm91bmRcIjp7XCIkaWRcIjpcIjExOFwiLFwiQ29sb3JcIjp7XCIkaWRcIjpcIjExOVwiLFwiQVwiOjI1NSxcIlJcIjowLFwiR1wiOjAsXCJCXCI6MH19LFwiSG9yaXpvbnRhbEFsaWdubWVudFwiOjAsXCJJc1Zpc2libGVcIjp0cnVlfSxcIkRhdGVTdHlsZVwiOntcIiRpZFwiOlwiMTIwXCIsXCJGb250U2V0dGluZ3NcIjp7XCIkaWRcIjpcIjEyMVwiLFwiRm9udFNpemVcIjoxMCxcIkZvbnROYW1lXCI6XCJDYWxpYnJpXCIsXCJJc0JvbGRcIjpmYWxzZSxcIklzSXRhbGljXCI6ZmFsc2UsXCJJc1VuZGVybGluZWRcIjpmYWxzZX0sXCJGb3JlZ3JvdW5kXCI6e1wiJGlkXCI6XCIxMjJcIixcIkNvbG9yXCI6e1wiJGlkXCI6XCIxMjNcIixcIkFcIjoyNTUsXCJSXCI6MTQsXCJHXCI6NDAsXCJCXCI6NjV9fSxcIkhvcml6b250YWxBbGlnbm1lbnRcIjowLFwiSXNWaXNpYmxlXCI6dHJ1ZX0sXCJEYXRlRm9ybWF0XCI6e1wiJGlkXCI6XCIxMjRcIixcIkZvcm1hdFN0cmluZ1wiOlwiTU1NIGQsIHl5eXlcIixcIlNlcGFyYXRvclwiOlwiL1wiLFwiVXNlSW50ZXJuYXRpb25hbERhdGVGb3JtYXRcIjpmYWxzZSxcIkRhdGVJc1Zpc2libGVcIjp0cnVlLFwiVGltZUlzVmlzaWJsZVwiOmZhbHNlLFwiSG91ckRpZ2l0c1wiOjEsXCJBbVBtRGVzaWduYXRvclwiOjIsXCJUcmltMDBNaW51dGVzXCI6ZmFsc2V9LFwiV2Vla051bWJlcmluZ1wiOntcIiRpZFwiOlwiMTI1XCIsXCJGb3JtYXRcIjowLFwiSXNWaXNpYmxlXCI6ZmFsc2UsXCJMYXN0S25vd25WaXNpYmlsaXR5U3RhdGVcIjpmYWxzZX19LFwiU3dpbWxhbmVWMlN0eWxlXCI6e1wiJGlkXCI6XCIxMjZcIixcIlN0eWxlSWRcIjpcIjMzMmNmYjEzLWI0MDEtNGVjMy1iNjU1LTczOTY4ZDA0ZDc0OVwiLFwiTmFtZVwiOlwiU3dpbWxhbmUgU3R5bGUgMVwiLFwiSGVhZGVyU3R5bGVcIjp7XCIkaWRcIjpcIjEyN1wiLFwiVGV4dFN0eWxlXCI6e1wiJGlkXCI6XCIxMjhcIixcIkZvbnRTZXR0aW5nc1wiOntcIiRpZFwiOlwiMTI5XCIsXCJGb250U2l6ZVwiOjExLFwiRm9udE5hbWVcIjpcIkNhbGlicmlcIixcIklzQm9sZFwiOmZhbHNlLFwiSXNJdGFsaWNcIjpmYWxzZSxcIklzVW5kZXJsaW5lZFwiOmZhbHNlfSxcIkZvcmVncm91bmRcIjp7XCIkaWRcIjpcIjEzMFwiLFwiQ29sb3JcIjp7XCIkaWRcIjpcIjEzMVwiLFwiQVwiOjI1NSxcIlJcIjoyNTUsXCJHXCI6MjU1LFwiQlwiOjI1NX19LFwiSG9yaXpvbnRhbEFsaWdubWVudFwiOjAsXCJJc1Zpc2libGVcIjp0cnVlfSxcIlJlY3RhbmdsZVN0eWxlXCI6e1wiJGlkXCI6XCIxMzJcIixcIk1hcmdpblwiOntcIiRpZFwiOlwiMTMzXCIsXCJUb3BcIjowLjAsXCJMZWZ0XCI6MC4wLFwiUmlnaHRcIjowLjAsXCJCb3R0b21cIjowLjB9LFwiUGFkZGluZ1wiOntcIiRpZFwiOlwiMTM0XCIsXCJUb3BcIjowLjAsXCJMZWZ0XCI6MC4wLFwiUmlnaHRcIjowLjAsXCJCb3R0b21cIjowLjB9LFwiQmFja2dyb3VuZFwiOntcIiRpZFwiOlwiMTM1XCIsXCJDb2xvclwiOntcIiRpZFwiOlwiMTM2XCIsXCJBXCI6MjU1LFwiUlwiOjIxLFwiR1wiOjk2LFwiQlwiOjEzMH19LFwiSXNWaXNpYmxlXCI6dHJ1ZSxcIldpZHRoXCI6MC4wLFwiSGVpZ2h0XCI6MC4wLFwiQm9yZGVyU3R5bGVcIjp7XCIkaWRcIjpcIjEzN1wiLFwiTGluZVN0eWxlXCI6e1wiJGlkXCI6XCIxMzhcIixcIkxpbmVDb2xvclwiOntcIiRpZFwiOlwiMTM5XCIsXCJDb2xvclwiOntcIiRpZFwiOlwiMTQwXCIsXCJBXCI6MjU1LFwiUlwiOjI1NSxcIkdcIjoyNTUsXCJCXCI6MjU1fX0sXCJMaW5lV2VpZ2h0XCI6MC4wLFwiTGluZVR5cGVcIjowfSxcIklzVmlzaWJsZVwiOmZhbHNlfX19LFwiQmFja2dyb3VuZFN0eWxlXCI6e1wiJGlkXCI6XCIxNDFcIixcIk1hcmdpblwiOntcIiRpZFwiOlwiMTQyXCIsXCJUb3BcIjowLjAsXCJMZWZ0XCI6MC4wLFwiUmlnaHRcIjowLjAsXCJCb3R0b21cIjowLjB9LFwiUGFkZGluZ1wiOntcIiRpZFwiOlwiMTQzXCIsXCJUb3BcIjowLjAsXCJMZWZ0XCI6MC4wLFwiUmlnaHRcIjowLjAsXCJCb3R0b21cIjowLjB9LFwiQmFja2dyb3VuZFwiOntcIiRpZFwiOlwiMTQ0XCIsXCJDb2xvclwiOntcIiRpZFwiOlwiMTQ1XCIsXCJBXCI6NTEsXCJSXCI6MjAwLFwiR1wiOjIwMCxcIkJcIjoyMDB9fSxcIklzVmlzaWJsZVwiOnRydWUsXCJXaWR0aFwiOjAuMCxcIkhlaWdodFwiOjAuMCxcIkJvcmRlclN0eWxlXCI6e1wiJGlkXCI6XCIxNDZcIixcIkxpbmVTdHlsZVwiOntcIiRpZFwiOlwiMTQ3XCIsXCJMaW5lQ29sb3JcIjp7XCIkaWRcIjpcIjE0OFwiLFwiQ29sb3JcIjp7XCIkaWRcIjpcIjE0OVwiLFwiQVwiOjI1NSxcIlJcIjoyMzQsXCJHXCI6MjIsXCJCXCI6MzB9fSxcIkxpbmVXZWlnaHRcIjoyLjAsXCJMaW5lVHlwZVwiOjB9LFwiSXNWaXNpYmxlXCI6ZmFsc2V9fSxcIklzQWJvdmVUaW1lYmFuZFwiOmZhbHNlLFwiU3BhY2luZ1wiOjMsXCJEZWZhdWx0U3dpbWxhbmVBY3Rpdml0eVN0eWxlXCI6e1wiJGlkXCI6XCIxNTBcIixcIkhlYWRlclN0eWxlXCI6e1wiJGlkXCI6XCIxNTFcIixcIlRleHRTdHlsZVwiOntcIiRpZFwiOlwiMTUyXCIsXCJGb250U2V0dGluZ3NcIjp7XCIkaWRcIjpcIjE1M1wiLFwiRm9udFNpemVcIjoxMSxcIkZvbnROYW1lXCI6XCJDYWxpYnJpXCIsXCJJc0JvbGRcIjpmYWxzZSxcIklzSXRhbGljXCI6ZmFsc2UsXCJJc1VuZGVybGluZWRcIjpmYWxzZX0sXCJGb3JlZ3JvdW5kXCI6e1wiJGlkXCI6XCIxNTRcIixcIkNvbG9yXCI6e1wiJGlkXCI6XCIxNTVcIixcIkFcIjoyNTUsXCJSXCI6MCxcIkdcIjowLFwiQlwiOjB9fSxcIkhvcml6b250YWxBbGlnbm1lbnRcIjowLFwiSXNWaXNpYmxlXCI6dHJ1ZX0sXCJSZWN0YW5nbGVTdHlsZVwiOntcIiRpZFwiOlwiMTU2XCIsXCJNYXJnaW5cIjp7XCIkaWRcIjpcIjE1N1wiLFwiVG9wXCI6MC4wLFwiTGVmdFwiOjAuMCxcIlJpZ2h0XCI6MC4wLFwiQm90dG9tXCI6MC4wfSxcIlBhZGRpbmdcIjp7XCIkaWRcIjpcIjE1OFwiLFwiVG9wXCI6MC4wLFwiTGVmdFwiOjAuMCxcIlJpZ2h0XCI6MC4wLFwiQm90dG9tXCI6MC4wfSxcIkJhY2tncm91bmRcIjp7XCIkaWRcIjpcIjE1OVwiLFwiQ29sb3JcIjp7XCIkaWRcIjpcIjE2MFwiLFwiQVwiOjYzLFwiUlwiOjIxLFwiR1wiOjk2LFwiQlwiOjEzMH19LFwiSXNWaXNpYmxlXCI6dHJ1ZSxcIldpZHRoXCI6MC4wLFwiSGVpZ2h0XCI6MC4wLFwiQm9yZGVyU3R5bGVcIjp7XCIkaWRcIjpcIjE2MVwiLFwiTGluZVN0eWxlXCI6e1wiJGlkXCI6XCIxNjJcIixcIkxpbmVDb2xvclwiOntcIiRpZFwiOlwiMTYzXCIsXCJDb2xvclwiOntcIiRpZFwiOlwiMTY0XCIsXCJBXCI6MjU1LFwiUlwiOjI1NSxcIkdcIjowLFwiQlwiOjB9fSxcIkxpbmVXZWlnaHRcIjowLjAsXCJMaW5lVHlwZVwiOjB9LFwiSXNWaXNpYmxlXCI6ZmFsc2V9fX0sXCJCYWNrZ3JvdW5kU3R5bGVcIjp7XCIkaWRcIjpcIjE2NVwiLFwiTWFyZ2luXCI6e1wiJGlkXCI6XCIxNjZcIixcIlRvcFwiOjAuMCxcIkxlZnRcIjowLjAsXCJSaWdodFwiOjAuMCxcIkJvdHRvbVwiOjAuMH0sXCJQYWRkaW5nXCI6e1wiJGlkXCI6XCIxNjdcIixcIlRvcFwiOjAuMCxcIkxlZnRcIjowLjAsXCJSaWdodFwiOjAuMCxcIkJvdHRvbVwiOjAuMH0sXCJCYWNrZ3JvdW5kXCI6e1wiJGlkXCI6XCIxNjhcIixcIkNvbG9yXCI6e1wiJGlkXCI6XCIxNjlcIixcIkFcIjo1MSxcIlJcIjoyMDAsXCJHXCI6MjAwLFwiQlwiOjIwMH19LFwiSXNWaXNpYmxlXCI6dHJ1ZSxcIldpZHRoXCI6MC4wLFwiSGVpZ2h0XCI6MC4wLFwiQm9yZGVyU3R5bGVcIjp7XCIkaWRcIjpcIjE3MFwiLFwiTGluZVN0eWxlXCI6e1wiJGlkXCI6XCIxNzFcIixcIkxpbmVDb2xvclwiOntcIiRpZFwiOlwiMTcyXCIsXCJDb2xvclwiOntcIiRpZFwiOlwiMTczXCIsXCJBXCI6MjU1LFwiUlwiOjIzNCxcIkdcIjoyMixcIkJcIjozMH19LFwiTGluZVdlaWdodFwiOjIuMCxcIkxpbmVUeXBlXCI6MH0sXCJJc1Zpc2libGVcIjpmYWxzZX19fSxcIkRlZmF1bHRTd2ltbGFuZU1pbGVzdG9uZVN0eWxlXCI6e1wiJGlkXCI6XCIxNzRcIixcIlRpdGxlUG9zaXRpb25cIjowLFwiRGF0ZVBvc2l0aW9uXCI6MixcIlNoYXBlVHlwZVwiOjEsXCJTaGFwZVNpemVcIjowLFwiU3BhY2luZ1wiOjUsXCJTaGFwZVN0eWxlXCI6e1wiJGlkXCI6XCIxNzVcIixcIk1hcmdpblwiOntcIiRpZFwiOlwiMTc2XCIsXCJUb3BcIjowLjAsXCJMZWZ0XCI6MC4wLFwiUmlnaHRcIjowLjAsXCJCb3R0b21cIjowLjB9LFwiUGFkZGluZ1wiOntcIiRpZFwiOlwiMTc3XCIsXCJUb3BcIjowLjAsXCJMZWZ0XCI6MC4wLFwiUmlnaHRcIjowLjAsXCJCb3R0b21cIjowLjB9LFwiQmFja2dyb3VuZFwiOntcIiRpZFwiOlwiMTc4XCIsXCJDb2xvclwiOntcIiRpZFwiOlwiMTc5XCIsXCJBXCI6MjU1LFwiUlwiOjIxLFwiR1wiOjk2LFwiQlwiOjEzMH19LFwiSXNWaXNpYmxlXCI6dHJ1ZSxcIldpZHRoXCI6MTIuMCxcIkhlaWdodFwiOjE0LjAsXCJCb3JkZXJTdHlsZVwiOntcIiRpZFwiOlwiMTgwXCIsXCJMaW5lU3R5bGVcIjp7XCIkaWRcIjpcIjE4MVwiLFwiTGluZUNvbG9yXCI6e1wiJGlkXCI6XCIxODJcIixcIkNvbG9yXCI6e1wiJGlkXCI6XCIxODNcIixcIkFcIjoyNTUsXCJSXCI6MjM0LFwiR1wiOjIyLFwiQlwiOjMwfX0sXCJMaW5lV2VpZ2h0XCI6Mi4wLFwiTGluZVR5cGVcIjowfSxcIklzVmlzaWJsZVwiOmZhbHNlfX0sXCJUaXRsZVN0eWxlXCI6e1wiJGlkXCI6XCIxODRcIixcIkZvbnRTZXR0aW5nc1wiOntcIiRpZFwiOlwiMTg1XCIsXCJGb250U2l6ZVwiOjExLFwiRm9udE5hbWVcIjpcIkNhbGlicmlcIixcIklzQm9sZFwiOmZhbHNlLFwiSXNJdGFsaWNcIjpmYWxzZSxcIklzVW5kZXJsaW5lZFwiOmZhbHNlfSxcIkZvcmVncm91bmRcIjp7XCIkaWRcIjpcIjE4NlwiLFwiQ29sb3JcIjp7XCIkaWRcIjpcIjE4N1wiLFwiQVwiOjI1NSxcIlJcIjowLFwiR1wiOjAsXCJCXCI6MH19LFwiSG9yaXpvbnRhbEFsaWdubWVudFwiOjIsXCJJc1Zpc2libGVcIjp0cnVlfSxcIkRhdGVTdHlsZVwiOntcIiRpZFwiOlwiMTg4XCIsXCJGb250U2V0dGluZ3NcIjp7XCIkaWRcIjpcIjE4OVwiLFwiRm9udFNpemVcIjoxMCxcIkZvbnROYW1lXCI6XCJDYWxpYnJpXCIsXCJJc0JvbGRcIjpmYWxzZSxcIklzSXRhbGljXCI6ZmFsc2UsXCJJc1VuZGVybGluZWRcIjpmYWxzZX0sXCJGb3JlZ3JvdW5kXCI6e1wiJGlkXCI6XCIxOTBcIixcIkNvbG9yXCI6e1wiJGlkXCI6XCIxOTFcIixcIkFcIjoyNTUsXCJSXCI6MTQsXCJHXCI6NDAsXCJCXCI6NjV9fSxcIkhvcml6b250YWxBbGlnbm1lbnRcIjowLFwiSXNWaXNpYmxlXCI6dHJ1ZX0sXCJEYXRlRm9ybWF0XCI6e1wiJGlkXCI6XCIxOTJ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MTkzXCIsXCJGb3JtYXRcIjowLFwiSXNWaXNpYmxlXCI6ZmFsc2UsXCJMYXN0S25vd25WaXNpYmlsaXR5U3RhdGVcIjpmYWxzZX19LFwiRGVmYXVsdFN3aW1sYW5lVGFza1N0eWxlXCI6e1wiJGlkXCI6XCIxOTRcIixcIlNoYXBlXCI6MSxcIlNoYXBlVGhpY2tuZXNzXCI6MCxcIkR1cmF0aW9uRm9ybWF0XCI6MCxcIlBlcmNlbnRhZ2VDb21wbGV0ZVRleHRTdHlsZVwiOntcIiRpZFwiOlwiMTk1XCIsXCJGb250U2V0dGluZ3NcIjp7XCIkaWRcIjpcIjE5NlwiLFwiRm9udFNpemVcIjoxMCxcIkZvbnROYW1lXCI6XCJDYWxpYnJpXCIsXCJJc0JvbGRcIjpmYWxzZSxcIklzSXRhbGljXCI6ZmFsc2UsXCJJc1VuZGVybGluZWRcIjpmYWxzZX0sXCJGb3JlZ3JvdW5kXCI6e1wiJGlkXCI6XCIxOTdcIixcIkNvbG9yXCI6e1wiJGlkXCI6XCIxOThcIixcIkFcIjoyNTUsXCJSXCI6MjMyLFwiR1wiOjIzMixcIkJcIjoyMzJ9fSxcIkhvcml6b250YWxBbGlnbm1lbnRcIjoxLFwiSXNWaXNpYmxlXCI6dHJ1ZX0sXCJQZXJjZW50YWdlQ29tcGxldGVIaWdobGlnaHRTdHlsZVwiOntcIiRpZFwiOlwiMTk5XCIsXCJCYWNrZ3JvdW5kXCI6e1wiJGlkXCI6XCIyMDBcIixcIkNvbG9yXCI6e1wiJGlkXCI6XCIyMDFcIixcIkFcIjo4OSxcIlJcIjowLFwiR1wiOjAsXCJCXCI6MH19fSxcIkR1cmF0aW9uU3R5bGVcIjp7XCIkaWRcIjpcIjIwMlwiLFwiRm9udFNldHRpbmdzXCI6e1wiJGlkXCI6XCIyMDNcIixcIkZvbnRTaXplXCI6MTAsXCJGb250TmFtZVwiOlwiQ2FsaWJyaVwiLFwiSXNCb2xkXCI6ZmFsc2UsXCJJc0l0YWxpY1wiOmZhbHNlLFwiSXNVbmRlcmxpbmVkXCI6ZmFsc2V9LFwiRm9yZWdyb3VuZFwiOntcIiRpZFwiOlwiMjA0XCIsXCJDb2xvclwiOntcIiRpZFwiOlwiMjA1XCIsXCJBXCI6MjU1LFwiUlwiOjIzNyxcIkdcIjoxMjUsXCJCXCI6NDl9fSxcIkhvcml6b250YWxBbGlnbm1lbnRcIjowLFwiSXNWaXNpYmxlXCI6ZmFsc2V9LFwiTWFyZ2luXCI6e1wiJGlkXCI6XCIyMDZcIixcIlRvcFwiOjAuMCxcIkxlZnRcIjowLjAsXCJSaWdodFwiOjAuMCxcIkJvdHRvbVwiOjAuMH0sXCJTdGFydERhdGVQb3NpdGlvblwiOjMsXCJFbmREYXRlUG9zaXRpb25cIjozLFwiVGl0bGVQb3NpdGlvblwiOjQsXCJEdXJhdGlvblBvc2l0aW9uXCI6MCxcIlBlcmNlbnRhZ2VDb21wbGV0ZWRQb3NpdGlvblwiOjIsXCJTcGFjaW5nXCI6MyxcIlNoYXBlU3R5bGVcIjp7XCIkaWRcIjpcIjIwN1wiLFwiTWFyZ2luXCI6e1wiJGlkXCI6XCIyMDhcIixcIlRvcFwiOjAuMCxcIkxlZnRcIjo0LjAsXCJSaWdodFwiOjQuMCxcIkJvdHRvbVwiOjAuMH0sXCJQYWRkaW5nXCI6e1wiJGlkXCI6XCIyMDlcIixcIlRvcFwiOjAuMCxcIkxlZnRcIjowLjAsXCJSaWdodFwiOjAuMCxcIkJvdHRvbVwiOjAuMH0sXCJCYWNrZ3JvdW5kXCI6e1wiJGlkXCI6XCIyMTBcIixcIkNvbG9yXCI6e1wiJGlkXCI6XCIyMTFcIixcIkFcIjoyNTUsXCJSXCI6MjEsXCJHXCI6OTYsXCJCXCI6MTMwfX0sXCJJc1Zpc2libGVcIjp0cnVlLFwiV2lkdGhcIjowLjAsXCJIZWlnaHRcIjoxMC4wLFwiQm9yZGVyU3R5bGVcIjp7XCIkaWRcIjpcIjIxMlwiLFwiTGluZVN0eWxlXCI6e1wiJGlkXCI6XCIyMTNcIixcIkxpbmVDb2xvclwiOntcIiRpZFwiOlwiMjE0XCIsXCJDb2xvclwiOntcIiRpZFwiOlwiMjE1XCIsXCJBXCI6MjU1LFwiUlwiOjIzNCxcIkdcIjoyMixcIkJcIjozMH19LFwiTGluZVdlaWdodFwiOjIuMCxcIkxpbmVUeXBlXCI6MH0sXCJJc1Zpc2libGVcIjpmYWxzZX19LFwiVGl0bGVTdHlsZVwiOntcIiRpZFwiOlwiMjE2XCIsXCJGb250U2V0dGluZ3NcIjp7XCIkaWRcIjpcIjIxN1wiLFwiRm9udFNpemVcIjoxMSxcIkZvbnROYW1lXCI6XCJDYWxpYnJpXCIsXCJJc0JvbGRcIjpmYWxzZSxcIklzSXRhbGljXCI6ZmFsc2UsXCJJc1VuZGVybGluZWRcIjpmYWxzZX0sXCJGb3JlZ3JvdW5kXCI6e1wiJGlkXCI6XCIyMThcIixcIkNvbG9yXCI6e1wiJGlkXCI6XCIyMTlcIixcIkFcIjoyNTUsXCJSXCI6MCxcIkdcIjowLFwiQlwiOjB9fSxcIkhvcml6b250YWxBbGlnbm1lbnRcIjowLFwiSXNWaXNpYmxlXCI6dHJ1ZX0sXCJEYXRlU3R5bGVcIjp7XCIkaWRcIjpcIjIyMFwiLFwiRm9udFNldHRpbmdzXCI6e1wiJGlkXCI6XCIyMjFcIixcIkZvbnRTaXplXCI6MTAsXCJGb250TmFtZVwiOlwiQ2FsaWJyaVwiLFwiSXNCb2xkXCI6ZmFsc2UsXCJJc0l0YWxpY1wiOmZhbHNlLFwiSXNVbmRlcmxpbmVkXCI6ZmFsc2V9LFwiRm9yZWdyb3VuZFwiOntcIiRpZFwiOlwiMjIyXCIsXCJDb2xvclwiOntcIiRpZFwiOlwiMjIzXCIsXCJBXCI6MjU1LFwiUlwiOjE0LFwiR1wiOjQwLFwiQlwiOjY1fX0sXCJIb3Jpem9udGFsQWxpZ25tZW50XCI6MixcIklzVmlzaWJsZVwiOnRydWV9LFwiRGF0ZUZvcm1hdFwiOntcIiRpZFwiOlwiMjI0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IyNVwiLFwiRm9ybWF0XCI6MCxcIklzVmlzaWJsZVwiOmZhbHNlLFwiTGFzdEtub3duVmlzaWJpbGl0eVN0YXRlXCI6ZmFsc2V9fSxcIkRlZmF1bHRTd2ltbGFuZU1vdFN0eWxlXCI6e1wiJGlkXCI6XCIyMjZcIixcIlNoYXBlXCI6MSxcIlNoYXBlU2l6ZVwiOjAsXCJEZXRhaWxzU3BhY2luZ1wiOjAuMCxcIlBhZGRpbmdcIjp7XCIkaWRcIjpcIjIyN1wiLFwiVG9wXCI6NS4wLFwiTGVmdFwiOjMuMCxcIlJpZ2h0XCI6MC4wLFwiQm90dG9tXCI6Mi4wfSxcIlBvc2l0aW9uT25UYXNrXCI6MSxcIlNoYXBlU3R5bGVcIjp7XCIkaWRcIjpcIjIyOFwiLFwiTWFyZ2luXCI6e1wiJGlkXCI6XCIyMjlcIixcIlRvcFwiOjAuMCxcIkxlZnRcIjowLjAsXCJSaWdodFwiOjAuMCxcIkJvdHRvbVwiOjAuMH0sXCJQYWRkaW5nXCI6e1wiJGlkXCI6XCIyMzBcIixcIlRvcFwiOjAuMCxcIkxlZnRcIjowLjAsXCJSaWdodFwiOjAuMCxcIkJvdHRvbVwiOjAuMH0sXCJCYWNrZ3JvdW5kXCI6e1wiJGlkXCI6XCIyMzFcIixcIkNvbG9yXCI6e1wiJGlkXCI6XCIyMzJcIixcIkFcIjoyNTUsXCJSXCI6MTEsXCJHXCI6NDgsXCJCXCI6NjV9fSxcIklzVmlzaWJsZVwiOnRydWUsXCJXaWR0aFwiOjEyLjAsXCJIZWlnaHRcIjoxNC4wLFwiQm9yZGVyU3R5bGVcIjp7XCIkaWRcIjpcIjIzM1wiLFwiTGluZVN0eWxlXCI6e1wiJGlkXCI6XCIyMzRcIixcIkxpbmVDb2xvclwiOntcIiRpZFwiOlwiMjM1XCIsXCJDb2xvclwiOntcIiRpZFwiOlwiMjM2XCIsXCJBXCI6MjU1LFwiUlwiOjI1NSxcIkdcIjowLFwiQlwiOjB9fSxcIkxpbmVXZWlnaHRcIjowLjAsXCJMaW5lVHlwZVwiOjB9LFwiSXNWaXNpYmxlXCI6ZmFsc2V9fSxcIlRpdGxlU3R5bGVcIjp7XCIkaWRcIjpcIjIzN1wiLFwiRm9udFNldHRpbmdzXCI6e1wiJGlkXCI6XCIyMzhcIixcIkZvbnRTaXplXCI6MTEsXCJGb250TmFtZVwiOlwiQ2FsaWJyaVwiLFwiSXNCb2xkXCI6ZmFsc2UsXCJJc0l0YWxpY1wiOmZhbHNlLFwiSXNVbmRlcmxpbmVkXCI6ZmFsc2V9LFwiRm9yZWdyb3VuZFwiOntcIiRpZFwiOlwiMjM5XCIsXCJDb2xvclwiOntcIiRpZFwiOlwiMjQwXCIsXCJBXCI6MjU1LFwiUlwiOjAsXCJHXCI6MCxcIkJcIjowfX0sXCJIb3Jpem9udGFsQWxpZ25tZW50XCI6MSxcIklzVmlzaWJsZVwiOnRydWV9LFwiRGF0ZVN0eWxlXCI6e1wiJGlkXCI6XCIyNDFcIixcIkZvbnRTZXR0aW5nc1wiOntcIiRpZFwiOlwiMjQyXCIsXCJGb250U2l6ZVwiOjEwLFwiRm9udE5hbWVcIjpcIkNhbGlicmlcIixcIklzQm9sZFwiOmZhbHNlLFwiSXNJdGFsaWNcIjpmYWxzZSxcIklzVW5kZXJsaW5lZFwiOmZhbHNlfSxcIkZvcmVncm91bmRcIjp7XCIkaWRcIjpcIjI0M1wiLFwiQ29sb3JcIjp7XCIkaWRcIjpcIjI0NFwiLFwiQVwiOjI1NSxcIlJcIjoxNCxcIkdcIjo0MCxcIkJcIjo2NX19LFwiSG9yaXpvbnRhbEFsaWdubWVudFwiOjEsXCJJc1Zpc2libGVcIjp0cnVlfSxcIkRhdGVGb3JtYXRcIjp7XCIkaWRcIjpcIjI0NV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yNDZcIixcIkZvcm1hdFwiOjAsXCJJc1Zpc2libGVcIjpmYWxzZSxcIkxhc3RLbm93blZpc2liaWxpdHlTdGF0ZVwiOmZhbHNlfX19LFwiX2FkZGl0aW9uYWxTd2ltbGFuZVYyU3R5bGVzXCI6W3tcIiRpZFwiOlwiMjQ3XCIsXCJTdHlsZUlkXCI6XCI5ODUxM2UxMC01NTFjLTRmMzAtYWMxMS1hMDY5MGU5MDMxMzRcIixcIk5hbWVcIjpcIlN3aW1sYW5lIFN0eWxlIDJcIixcIkhlYWRlclN0eWxlXCI6e1wiJGlkXCI6XCIyNDhcIixcIlRleHRTdHlsZVwiOntcIiRpZFwiOlwiMjQ5XCIsXCJGb250U2V0dGluZ3NcIjp7XCIkaWRcIjpcIjI1MFwiLFwiRm9udFNpemVcIjoxMSxcIkZvbnROYW1lXCI6XCJDYWxpYnJpXCIsXCJJc0JvbGRcIjpmYWxzZSxcIklzSXRhbGljXCI6ZmFsc2UsXCJJc1VuZGVybGluZWRcIjpmYWxzZX0sXCJGb3JlZ3JvdW5kXCI6e1wiJGlkXCI6XCIyNTFcIixcIkNvbG9yXCI6e1wiJGlkXCI6XCIyNTJcIixcIkFcIjoyNTUsXCJSXCI6MjU1LFwiR1wiOjI1NSxcIkJcIjoyNTV9fSxcIkhvcml6b250YWxBbGlnbm1lbnRcIjoxLFwiSXNWaXNpYmxlXCI6dHJ1ZX0sXCJSZWN0YW5nbGVTdHlsZVwiOntcIiRpZFwiOlwiMjUzXCIsXCJNYXJnaW5cIjp7XCIkaWRcIjpcIjI1NFwiLFwiVG9wXCI6MC4wLFwiTGVmdFwiOjAuMCxcIlJpZ2h0XCI6MC4wLFwiQm90dG9tXCI6MC4wfSxcIlBhZGRpbmdcIjp7XCIkaWRcIjpcIjI1NVwiLFwiVG9wXCI6MC4wLFwiTGVmdFwiOjAuMCxcIlJpZ2h0XCI6MC4wLFwiQm90dG9tXCI6MC4wfSxcIkJhY2tncm91bmRcIjp7XCIkaWRcIjpcIjI1NlwiLFwiQ29sb3JcIjp7XCIkaWRcIjpcIjI1N1wiLFwiQVwiOjI1NSxcIlJcIjoyMzMsXCJHXCI6MTEzLFwiQlwiOjUwfX0sXCJJc1Zpc2libGVcIjp0cnVlLFwiV2lkdGhcIjowLjAsXCJIZWlnaHRcIjowLjAsXCJCb3JkZXJTdHlsZVwiOntcIiRpZFwiOlwiMjU4XCIsXCJMaW5lU3R5bGVcIjp7XCIkaWRcIjpcIjI1OVwiLFwiTGluZUNvbG9yXCI6e1wiJGlkXCI6XCIyNjBcIixcIkNvbG9yXCI6e1wiJGlkXCI6XCIyNjFcIixcIkFcIjoyNTUsXCJSXCI6MjU1LFwiR1wiOjI1NSxcIkJcIjoyNTV9fSxcIkxpbmVXZWlnaHRcIjowLjAsXCJMaW5lVHlwZVwiOjB9LFwiSXNWaXNpYmxlXCI6ZmFsc2V9fX0sXCJCYWNrZ3JvdW5kU3R5bGVcIjp7XCIkaWRcIjpcIjI2MlwiLFwiTWFyZ2luXCI6e1wiJGlkXCI6XCIyNjNcIixcIlRvcFwiOjAuMCxcIkxlZnRcIjowLjAsXCJSaWdodFwiOjAuMCxcIkJvdHRvbVwiOjAuMH0sXCJQYWRkaW5nXCI6e1wiJGlkXCI6XCIyNjRcIixcIlRvcFwiOjAuMCxcIkxlZnRcIjowLjAsXCJSaWdodFwiOjAuMCxcIkJvdHRvbVwiOjAuMH0sXCJCYWNrZ3JvdW5kXCI6e1wiJGlkXCI6XCIyNjVcIixcIkNvbG9yXCI6e1wiJGlkXCI6XCIyNjZcIixcIkFcIjo1MSxcIlJcIjoyMDAsXCJHXCI6MjAwLFwiQlwiOjIwMH19LFwiSXNWaXNpYmxlXCI6dHJ1ZSxcIldpZHRoXCI6MC4wLFwiSGVpZ2h0XCI6MC4wLFwiQm9yZGVyU3R5bGVcIjp7XCIkaWRcIjpcIjI2N1wiLFwiTGluZVN0eWxlXCI6e1wiJGlkXCI6XCIyNjhcIixcIkxpbmVDb2xvclwiOntcIiRpZFwiOlwiMjY5XCIsXCJDb2xvclwiOntcIiRpZFwiOlwiMjcwXCIsXCJBXCI6MjU1LFwiUlwiOjIzNCxcIkdcIjoyMixcIkJcIjozMH19LFwiTGluZVdlaWdodFwiOjIuMCxcIkxpbmVUeXBlXCI6MH0sXCJJc1Zpc2libGVcIjpmYWxzZX19LFwiSXNBYm92ZVRpbWViYW5kXCI6ZmFsc2UsXCJTcGFjaW5nXCI6MyxcIkRlZmF1bHRTd2ltbGFuZUFjdGl2aXR5U3R5bGVcIjp7XCIkaWRcIjpcIjI3MVwiLFwiSGVhZGVyU3R5bGVcIjp7XCIkaWRcIjpcIjI3MlwiLFwiVGV4dFN0eWxlXCI6e1wiJGlkXCI6XCIyNzNcIixcIkZvbnRTZXR0aW5nc1wiOntcIiRpZFwiOlwiMjc0XCIsXCJGb250U2l6ZVwiOjExLFwiRm9udE5hbWVcIjpcIkNhbGlicmlcIixcIklzQm9sZFwiOmZhbHNlLFwiSXNJdGFsaWNcIjpmYWxzZSxcIklzVW5kZXJsaW5lZFwiOmZhbHNlfSxcIkZvcmVncm91bmRcIjp7XCIkaWRcIjpcIjI3NVwiLFwiQ29sb3JcIjp7XCIkaWRcIjpcIjI3NlwiLFwiQVwiOjI1NSxcIlJcIjowLFwiR1wiOjAsXCJCXCI6MH19LFwiSG9yaXpvbnRhbEFsaWdubWVudFwiOjAsXCJJc1Zpc2libGVcIjp0cnVlfSxcIlJlY3RhbmdsZVN0eWxlXCI6e1wiJGlkXCI6XCIyNzdcIixcIk1hcmdpblwiOntcIiRpZFwiOlwiMjc4XCIsXCJUb3BcIjowLjAsXCJMZWZ0XCI6MC4wLFwiUmlnaHRcIjowLjAsXCJCb3R0b21cIjowLjB9LFwiUGFkZGluZ1wiOntcIiRpZFwiOlwiMjc5XCIsXCJUb3BcIjowLjAsXCJMZWZ0XCI6MC4wLFwiUmlnaHRcIjowLjAsXCJCb3R0b21cIjowLjB9LFwiQmFja2dyb3VuZFwiOntcIiRpZFwiOlwiMjgwXCIsXCJDb2xvclwiOntcIiRpZFwiOlwiMjgxXCIsXCJBXCI6NjMsXCJSXCI6MjMzLFwiR1wiOjExMyxcIkJcIjo1MH19LFwiSXNWaXNpYmxlXCI6dHJ1ZSxcIldpZHRoXCI6MC4wLFwiSGVpZ2h0XCI6MC4wLFwiQm9yZGVyU3R5bGVcIjp7XCIkaWRcIjpcIjI4MlwiLFwiTGluZVN0eWxlXCI6e1wiJGlkXCI6XCIyODNcIixcIkxpbmVDb2xvclwiOntcIiRpZFwiOlwiMjg0XCIsXCJDb2xvclwiOntcIiRpZFwiOlwiMjg1XCIsXCJBXCI6MjU1LFwiUlwiOjI1NSxcIkdcIjoyNTUsXCJCXCI6MjU1fX0sXCJMaW5lV2VpZ2h0XCI6MC4wLFwiTGluZVR5cGVcIjowfSxcIklzVmlzaWJsZVwiOmZhbHNlfX19LFwiQmFja2dyb3VuZFN0eWxlXCI6e1wiJGlkXCI6XCIyODZcIixcIk1hcmdpblwiOntcIiRpZFwiOlwiMjg3XCIsXCJUb3BcIjowLjAsXCJMZWZ0XCI6MC4wLFwiUmlnaHRcIjowLjAsXCJCb3R0b21cIjowLjB9LFwiUGFkZGluZ1wiOntcIiRpZFwiOlwiMjg4XCIsXCJUb3BcIjowLjAsXCJMZWZ0XCI6MC4wLFwiUmlnaHRcIjowLjAsXCJCb3R0b21cIjowLjB9LFwiQmFja2dyb3VuZFwiOntcIiRpZFwiOlwiMjg5XCIsXCJDb2xvclwiOntcIiRpZFwiOlwiMjkwXCIsXCJBXCI6NTEsXCJSXCI6MjAwLFwiR1wiOjIwMCxcIkJcIjoyMDB9fSxcIklzVmlzaWJsZVwiOnRydWUsXCJXaWR0aFwiOjAuMCxcIkhlaWdodFwiOjAuMCxcIkJvcmRlclN0eWxlXCI6e1wiJGlkXCI6XCIyOTFcIixcIkxpbmVTdHlsZVwiOntcIiRpZFwiOlwiMjkyXCIsXCJMaW5lQ29sb3JcIjp7XCIkaWRcIjpcIjI5M1wiLFwiQ29sb3JcIjp7XCIkaWRcIjpcIjI5NFwiLFwiQVwiOjI1NSxcIlJcIjoyMzQsXCJHXCI6MjIsXCJCXCI6MzB9fSxcIkxpbmVXZWlnaHRcIjoyLjAsXCJMaW5lVHlwZVwiOjB9LFwiSXNWaXNpYmxlXCI6ZmFsc2V9fX0sXCJEZWZhdWx0U3dpbWxhbmVNaWxlc3RvbmVTdHlsZVwiOntcIiRpZFwiOlwiMjk1XCIsXCJUaXRsZVBvc2l0aW9uXCI6MCxcIkRhdGVQb3NpdGlvblwiOjIsXCJTaGFwZVR5cGVcIjoxLFwiU2hhcGVTaXplXCI6MCxcIlNwYWNpbmdcIjo1LFwiU2hhcGVTdHlsZVwiOntcIiRpZFwiOlwiMjk2XCIsXCJNYXJnaW5cIjp7XCIkaWRcIjpcIjI5N1wiLFwiVG9wXCI6MC4wLFwiTGVmdFwiOjAuMCxcIlJpZ2h0XCI6MC4wLFwiQm90dG9tXCI6MC4wfSxcIlBhZGRpbmdcIjp7XCIkaWRcIjpcIjI5OFwiLFwiVG9wXCI6MC4wLFwiTGVmdFwiOjAuMCxcIlJpZ2h0XCI6MC4wLFwiQm90dG9tXCI6MC4wfSxcIkJhY2tncm91bmRcIjp7XCIkaWRcIjpcIjI5OVwiLFwiQ29sb3JcIjp7XCIkaWRcIjpcIjMwMFwiLFwiQVwiOjI1NSxcIlJcIjoyMzMsXCJHXCI6MTEzLFwiQlwiOjUwfX0sXCJJc1Zpc2libGVcIjp0cnVlLFwiV2lkdGhcIjoxMi4wLFwiSGVpZ2h0XCI6MTQuMCxcIkJvcmRlclN0eWxlXCI6e1wiJGlkXCI6XCIzMDFcIixcIkxpbmVTdHlsZVwiOntcIiRpZFwiOlwiMzAyXCIsXCJMaW5lQ29sb3JcIjp7XCIkaWRcIjpcIjMwM1wiLFwiQ29sb3JcIjp7XCIkaWRcIjpcIjMwNFwiLFwiQVwiOjI1NSxcIlJcIjoyMzQsXCJHXCI6MjIsXCJCXCI6MzB9fSxcIkxpbmVXZWlnaHRcIjoyLjAsXCJMaW5lVHlwZVwiOjB9LFwiSXNWaXNpYmxlXCI6ZmFsc2V9fSxcIlRpdGxlU3R5bGVcIjp7XCIkaWRcIjpcIjMwNVwiLFwiRm9udFNldHRpbmdzXCI6e1wiJGlkXCI6XCIzMDZcIixcIkZvbnRTaXplXCI6MTEsXCJGb250TmFtZVwiOlwiQ2FsaWJyaVwiLFwiSXNCb2xkXCI6ZmFsc2UsXCJJc0l0YWxpY1wiOmZhbHNlLFwiSXNVbmRlcmxpbmVkXCI6ZmFsc2V9LFwiRm9yZWdyb3VuZFwiOntcIiRpZFwiOlwiMzA3XCIsXCJDb2xvclwiOntcIiRpZFwiOlwiMzA4XCIsXCJBXCI6MjU1LFwiUlwiOjAsXCJHXCI6MCxcIkJcIjowfX0sXCJIb3Jpem9udGFsQWxpZ25tZW50XCI6MixcIklzVmlzaWJsZVwiOnRydWV9LFwiRGF0ZVN0eWxlXCI6e1wiJGlkXCI6XCIzMDlcIixcIkZvbnRTZXR0aW5nc1wiOntcIiRpZFwiOlwiMzEwXCIsXCJGb250U2l6ZVwiOjEwLFwiRm9udE5hbWVcIjpcIkNhbGlicmlcIixcIklzQm9sZFwiOmZhbHNlLFwiSXNJdGFsaWNcIjpmYWxzZSxcIklzVW5kZXJsaW5lZFwiOmZhbHNlfSxcIkZvcmVncm91bmRcIjp7XCIkaWRcIjpcIjMxMVwiLFwiQ29sb3JcIjp7XCIkaWRcIjpcIjMxMlwiLFwiQVwiOjI1NSxcIlJcIjoxNCxcIkdcIjo0MCxcIkJcIjo2NX19LFwiSG9yaXpvbnRhbEFsaWdubWVudFwiOjAsXCJJc1Zpc2libGVcIjp0cnVlfSxcIkRhdGVGb3JtYXRcIjp7XCIkaWRcIjpcIjMxM1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zMTRcIixcIkZvcm1hdFwiOjAsXCJJc1Zpc2libGVcIjpmYWxzZSxcIkxhc3RLbm93blZpc2liaWxpdHlTdGF0ZVwiOmZhbHNlfX0sXCJEZWZhdWx0U3dpbWxhbmVUYXNrU3R5bGVcIjp7XCIkaWRcIjpcIjMxNVwiLFwiU2hhcGVcIjoxLFwiU2hhcGVUaGlja25lc3NcIjowLFwiRHVyYXRpb25Gb3JtYXRcIjowLFwiUGVyY2VudGFnZUNvbXBsZXRlVGV4dFN0eWxlXCI6e1wiJGlkXCI6XCIzMTZcIixcIkZvbnRTZXR0aW5nc1wiOntcIiRpZFwiOlwiMzE3XCIsXCJGb250U2l6ZVwiOjEwLFwiRm9udE5hbWVcIjpcIkNhbGlicmlcIixcIklzQm9sZFwiOmZhbHNlLFwiSXNJdGFsaWNcIjpmYWxzZSxcIklzVW5kZXJsaW5lZFwiOmZhbHNlfSxcIkZvcmVncm91bmRcIjp7XCIkaWRcIjpcIjMxOFwiLFwiQ29sb3JcIjp7XCIkaWRcIjpcIjMxOVwiLFwiQVwiOjI1NSxcIlJcIjoyMzIsXCJHXCI6MjMyLFwiQlwiOjIzMn19LFwiSG9yaXpvbnRhbEFsaWdubWVudFwiOjEsXCJJc1Zpc2libGVcIjp0cnVlfSxcIlBlcmNlbnRhZ2VDb21wbGV0ZUhpZ2hsaWdodFN0eWxlXCI6e1wiJGlkXCI6XCIzMjBcIixcIkJhY2tncm91bmRcIjp7XCIkaWRcIjpcIjMyMVwiLFwiQ29sb3JcIjp7XCIkaWRcIjpcIjMyMlwiLFwiQVwiOjg5LFwiUlwiOjAsXCJHXCI6MCxcIkJcIjowfX19LFwiRHVyYXRpb25TdHlsZVwiOntcIiRpZFwiOlwiMzIzXCIsXCJGb250U2V0dGluZ3NcIjp7XCIkaWRcIjpcIjMyNFwiLFwiRm9udFNpemVcIjoxMCxcIkZvbnROYW1lXCI6XCJDYWxpYnJpXCIsXCJJc0JvbGRcIjpmYWxzZSxcIklzSXRhbGljXCI6ZmFsc2UsXCJJc1VuZGVybGluZWRcIjpmYWxzZX0sXCJGb3JlZ3JvdW5kXCI6e1wiJGlkXCI6XCIzMjVcIixcIkNvbG9yXCI6e1wiJGlkXCI6XCIzMjZcIixcIkFcIjoyNTUsXCJSXCI6MjM3LFwiR1wiOjEyNSxcIkJcIjo0OX19LFwiSG9yaXpvbnRhbEFsaWdubWVudFwiOjAsXCJJc1Zpc2libGVcIjpmYWxzZX0sXCJNYXJnaW5cIjp7XCIkaWRcIjpcIjMyN1wiLFwiVG9wXCI6MC4wLFwiTGVmdFwiOjAuMCxcIlJpZ2h0XCI6MC4wLFwiQm90dG9tXCI6MC4wfSxcIlN0YXJ0RGF0ZVBvc2l0aW9uXCI6MyxcIkVuZERhdGVQb3NpdGlvblwiOjMsXCJUaXRsZVBvc2l0aW9uXCI6NCxcIkR1cmF0aW9uUG9zaXRpb25cIjowLFwiUGVyY2VudGFnZUNvbXBsZXRlZFBvc2l0aW9uXCI6MixcIlNwYWNpbmdcIjozLFwiU2hhcGVTdHlsZVwiOntcIiRpZFwiOlwiMzI4XCIsXCJNYXJnaW5cIjp7XCIkaWRcIjpcIjMyOVwiLFwiVG9wXCI6MC4wLFwiTGVmdFwiOjQuMCxcIlJpZ2h0XCI6NC4wLFwiQm90dG9tXCI6MC4wfSxcIlBhZGRpbmdcIjp7XCIkaWRcIjpcIjMzMFwiLFwiVG9wXCI6MC4wLFwiTGVmdFwiOjAuMCxcIlJpZ2h0XCI6MC4wLFwiQm90dG9tXCI6MC4wfSxcIkJhY2tncm91bmRcIjp7XCIkaWRcIjpcIjMzMVwiLFwiQ29sb3JcIjp7XCIkaWRcIjpcIjMzMlwiLFwiQVwiOjI1NSxcIlJcIjoyMzMsXCJHXCI6MTEzLFwiQlwiOjUwfX0sXCJJc1Zpc2libGVcIjp0cnVlLFwiV2lkdGhcIjowLjAsXCJIZWlnaHRcIjoxMC4wLFwiQm9yZGVyU3R5bGVcIjp7XCIkaWRcIjpcIjMzM1wiLFwiTGluZVN0eWxlXCI6e1wiJGlkXCI6XCIzMzRcIixcIkxpbmVDb2xvclwiOntcIiRpZFwiOlwiMzM1XCIsXCJDb2xvclwiOntcIiRpZFwiOlwiMzM2XCIsXCJBXCI6MjU1LFwiUlwiOjIzNCxcIkdcIjoyMixcIkJcIjozMH19LFwiTGluZVdlaWdodFwiOjIuMCxcIkxpbmVUeXBlXCI6MH0sXCJJc1Zpc2libGVcIjpmYWxzZX19LFwiVGl0bGVTdHlsZVwiOntcIiRpZFwiOlwiMzM3XCIsXCJGb250U2V0dGluZ3NcIjp7XCIkaWRcIjpcIjMzOFwiLFwiRm9udFNpemVcIjoxMSxcIkZvbnROYW1lXCI6XCJDYWxpYnJpXCIsXCJJc0JvbGRcIjpmYWxzZSxcIklzSXRhbGljXCI6ZmFsc2UsXCJJc1VuZGVybGluZWRcIjpmYWxzZX0sXCJGb3JlZ3JvdW5kXCI6e1wiJGlkXCI6XCIzMzlcIixcIkNvbG9yXCI6e1wiJGlkXCI6XCIzNDBcIixcIkFcIjoyNTUsXCJSXCI6MCxcIkdcIjowLFwiQlwiOjB9fSxcIkhvcml6b250YWxBbGlnbm1lbnRcIjowLFwiSXNWaXNpYmxlXCI6dHJ1ZX0sXCJEYXRlU3R5bGVcIjp7XCIkaWRcIjpcIjM0MVwiLFwiRm9udFNldHRpbmdzXCI6e1wiJGlkXCI6XCIzNDJcIixcIkZvbnRTaXplXCI6MTAsXCJGb250TmFtZVwiOlwiQ2FsaWJyaVwiLFwiSXNCb2xkXCI6ZmFsc2UsXCJJc0l0YWxpY1wiOmZhbHNlLFwiSXNVbmRlcmxpbmVkXCI6ZmFsc2V9LFwiRm9yZWdyb3VuZFwiOntcIiRpZFwiOlwiMzQzXCIsXCJDb2xvclwiOntcIiRpZFwiOlwiMzQ0XCIsXCJBXCI6MjU1LFwiUlwiOjE0LFwiR1wiOjQwLFwiQlwiOjY1fX0sXCJIb3Jpem9udGFsQWxpZ25tZW50XCI6MixcIklzVmlzaWJsZVwiOnRydWV9LFwiRGF0ZUZvcm1hdFwiOntcIiRpZFwiOlwiMzQ1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M0NlwiLFwiRm9ybWF0XCI6MCxcIklzVmlzaWJsZVwiOmZhbHNlLFwiTGFzdEtub3duVmlzaWJpbGl0eVN0YXRlXCI6ZmFsc2V9fSxcIkRlZmF1bHRTd2ltbGFuZU1vdFN0eWxlXCI6e1wiJGlkXCI6XCIzNDdcIixcIlNoYXBlXCI6MSxcIlNoYXBlU2l6ZVwiOjAsXCJEZXRhaWxzU3BhY2luZ1wiOjAuMCxcIlBhZGRpbmdcIjp7XCIkaWRcIjpcIjM0OFwiLFwiVG9wXCI6NS4wLFwiTGVmdFwiOjMuMCxcIlJpZ2h0XCI6MC4wLFwiQm90dG9tXCI6Mi4wfSxcIlBvc2l0aW9uT25UYXNrXCI6MSxcIlNoYXBlU3R5bGVcIjp7XCIkaWRcIjpcIjM0OVwiLFwiTWFyZ2luXCI6e1wiJGlkXCI6XCIzNTBcIixcIlRvcFwiOjAuMCxcIkxlZnRcIjowLjAsXCJSaWdodFwiOjAuMCxcIkJvdHRvbVwiOjAuMH0sXCJQYWRkaW5nXCI6e1wiJGlkXCI6XCIzNTFcIixcIlRvcFwiOjAuMCxcIkxlZnRcIjowLjAsXCJSaWdodFwiOjAuMCxcIkJvdHRvbVwiOjAuMH0sXCJCYWNrZ3JvdW5kXCI6e1wiJGlkXCI6XCIzNTJcIixcIkNvbG9yXCI6e1wiJGlkXCI6XCIzNTNcIixcIkFcIjoyNTUsXCJSXCI6MTI4LFwiR1wiOjUzLFwiQlwiOjE0fX0sXCJJc1Zpc2libGVcIjp0cnVlLFwiV2lkdGhcIjoxMi4wLFwiSGVpZ2h0XCI6MTQuMCxcIkJvcmRlclN0eWxlXCI6e1wiJGlkXCI6XCIzNTRcIixcIkxpbmVTdHlsZVwiOntcIiRpZFwiOlwiMzU1XCIsXCJMaW5lQ29sb3JcIjp7XCIkaWRcIjpcIjM1NlwiLFwiQ29sb3JcIjp7XCIkaWRcIjpcIjM1N1wiLFwiQVwiOjI1NSxcIlJcIjoyNTUsXCJHXCI6MjU1LFwiQlwiOjI1NX19LFwiTGluZVdlaWdodFwiOjAuMCxcIkxpbmVUeXBlXCI6MH0sXCJJc1Zpc2libGVcIjpmYWxzZX19LFwiVGl0bGVTdHlsZVwiOntcIiRpZFwiOlwiMzU4XCIsXCJGb250U2V0dGluZ3NcIjp7XCIkaWRcIjpcIjM1OVwiLFwiRm9udFNpemVcIjoxMSxcIkZvbnROYW1lXCI6XCJDYWxpYnJpXCIsXCJJc0JvbGRcIjpmYWxzZSxcIklzSXRhbGljXCI6ZmFsc2UsXCJJc1VuZGVybGluZWRcIjpmYWxzZX0sXCJGb3JlZ3JvdW5kXCI6e1wiJGlkXCI6XCIzNjBcIixcIkNvbG9yXCI6e1wiJGlkXCI6XCIzNjFcIixcIkFcIjoyNTUsXCJSXCI6MCxcIkdcIjowLFwiQlwiOjB9fSxcIkhvcml6b250YWxBbGlnbm1lbnRcIjoxLFwiSXNWaXNpYmxlXCI6dHJ1ZX0sXCJEYXRlU3R5bGVcIjp7XCIkaWRcIjpcIjM2MlwiLFwiRm9udFNldHRpbmdzXCI6e1wiJGlkXCI6XCIzNjNcIixcIkZvbnRTaXplXCI6MTAsXCJGb250TmFtZVwiOlwiQ2FsaWJyaVwiLFwiSXNCb2xkXCI6ZmFsc2UsXCJJc0l0YWxpY1wiOmZhbHNlLFwiSXNVbmRlcmxpbmVkXCI6ZmFsc2V9LFwiRm9yZWdyb3VuZFwiOntcIiRpZFwiOlwiMzY0XCIsXCJDb2xvclwiOntcIiRpZFwiOlwiMzY1XCIsXCJBXCI6MjU1LFwiUlwiOjE0LFwiR1wiOjQwLFwiQlwiOjY1fX0sXCJIb3Jpem9udGFsQWxpZ25tZW50XCI6MSxcIklzVmlzaWJsZVwiOnRydWV9LFwiRGF0ZUZvcm1hdFwiOntcIiRpZFwiOlwiMzY2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M2N1wiLFwiRm9ybWF0XCI6MCxcIklzVmlzaWJsZVwiOmZhbHNlLFwiTGFzdEtub3duVmlzaWJpbGl0eVN0YXRlXCI6ZmFsc2V9fX0se1wiJGlkXCI6XCIzNjhcIixcIlN0eWxlSWRcIjpcImIyNGY4MDQ1LWY2OWItNGE0My04MjlmLWE1NjUwM2ZkY2Q2OVwiLFwiTmFtZVwiOlwiU3dpbWxhbmUgU3R5bGUgM1wiLFwiSGVhZGVyU3R5bGVcIjp7XCIkaWRcIjpcIjM2OVwiLFwiVGV4dFN0eWxlXCI6e1wiJGlkXCI6XCIzNzBcIixcIkZvbnRTZXR0aW5nc1wiOntcIiRpZFwiOlwiMzcxXCIsXCJGb250U2l6ZVwiOjExLFwiRm9udE5hbWVcIjpcIkNhbGlicmlcIixcIklzQm9sZFwiOmZhbHNlLFwiSXNJdGFsaWNcIjpmYWxzZSxcIklzVW5kZXJsaW5lZFwiOmZhbHNlfSxcIkZvcmVncm91bmRcIjp7XCIkaWRcIjpcIjM3MlwiLFwiQ29sb3JcIjp7XCIkaWRcIjpcIjM3M1wiLFwiQVwiOjI1NSxcIlJcIjoyNTUsXCJHXCI6MjU1LFwiQlwiOjI1NX19LFwiSG9yaXpvbnRhbEFsaWdubWVudFwiOjEsXCJJc1Zpc2libGVcIjp0cnVlfSxcIlJlY3RhbmdsZVN0eWxlXCI6e1wiJGlkXCI6XCIzNzRcIixcIk1hcmdpblwiOntcIiRpZFwiOlwiMzc1XCIsXCJUb3BcIjowLjAsXCJMZWZ0XCI6MC4wLFwiUmlnaHRcIjowLjAsXCJCb3R0b21cIjowLjB9LFwiUGFkZGluZ1wiOntcIiRpZFwiOlwiMzc2XCIsXCJUb3BcIjowLjAsXCJMZWZ0XCI6MC4wLFwiUmlnaHRcIjowLjAsXCJCb3R0b21cIjowLjB9LFwiQmFja2dyb3VuZFwiOntcIiRpZFwiOlwiMzc3XCIsXCJDb2xvclwiOntcIiRpZFwiOlwiMzc4XCIsXCJBXCI6MjU1LFwiUlwiOjI1LFwiR1wiOjEwNyxcIkJcIjozNn19LFwiSXNWaXNpYmxlXCI6dHJ1ZSxcIldpZHRoXCI6MC4wLFwiSGVpZ2h0XCI6MC4wLFwiQm9yZGVyU3R5bGVcIjp7XCIkaWRcIjpcIjM3OVwiLFwiTGluZVN0eWxlXCI6e1wiJGlkXCI6XCIzODBcIixcIkxpbmVDb2xvclwiOntcIiRpZFwiOlwiMzgxXCIsXCJDb2xvclwiOntcIiRpZFwiOlwiMzgyXCIsXCJBXCI6MjU1LFwiUlwiOjI1NSxcIkdcIjoyNTUsXCJCXCI6MjU1fX0sXCJMaW5lV2VpZ2h0XCI6MC4wLFwiTGluZVR5cGVcIjowfSxcIklzVmlzaWJsZVwiOmZhbHNlfX19LFwiQmFja2dyb3VuZFN0eWxlXCI6e1wiJGlkXCI6XCIzODNcIixcIk1hcmdpblwiOntcIiRpZFwiOlwiMzg0XCIsXCJUb3BcIjowLjAsXCJMZWZ0XCI6MC4wLFwiUmlnaHRcIjowLjAsXCJCb3R0b21cIjowLjB9LFwiUGFkZGluZ1wiOntcIiRpZFwiOlwiMzg1XCIsXCJUb3BcIjowLjAsXCJMZWZ0XCI6MC4wLFwiUmlnaHRcIjowLjAsXCJCb3R0b21cIjowLjB9LFwiQmFja2dyb3VuZFwiOntcIiRpZFwiOlwiMzg2XCIsXCJDb2xvclwiOntcIiRpZFwiOlwiMzg3XCIsXCJBXCI6NTEsXCJSXCI6MjAwLFwiR1wiOjIwMCxcIkJcIjoyMDB9fSxcIklzVmlzaWJsZVwiOnRydWUsXCJXaWR0aFwiOjAuMCxcIkhlaWdodFwiOjAuMCxcIkJvcmRlclN0eWxlXCI6e1wiJGlkXCI6XCIzODhcIixcIkxpbmVTdHlsZVwiOntcIiRpZFwiOlwiMzg5XCIsXCJMaW5lQ29sb3JcIjp7XCIkaWRcIjpcIjM5MFwiLFwiQ29sb3JcIjp7XCIkaWRcIjpcIjM5MVwiLFwiQVwiOjI1NSxcIlJcIjoyMzQsXCJHXCI6MjIsXCJCXCI6MzB9fSxcIkxpbmVXZWlnaHRcIjoyLjAsXCJMaW5lVHlwZVwiOjB9LFwiSXNWaXNpYmxlXCI6ZmFsc2V9fSxcIklzQWJvdmVUaW1lYmFuZFwiOmZhbHNlLFwiU3BhY2luZ1wiOjMsXCJEZWZhdWx0U3dpbWxhbmVBY3Rpdml0eVN0eWxlXCI6e1wiJGlkXCI6XCIzOTJcIixcIkhlYWRlclN0eWxlXCI6e1wiJGlkXCI6XCIzOTNcIixcIlRleHRTdHlsZVwiOntcIiRpZFwiOlwiMzk0XCIsXCJGb250U2V0dGluZ3NcIjp7XCIkaWRcIjpcIjM5NVwiLFwiRm9udFNpemVcIjoxMSxcIkZvbnROYW1lXCI6XCJDYWxpYnJpXCIsXCJJc0JvbGRcIjpmYWxzZSxcIklzSXRhbGljXCI6ZmFsc2UsXCJJc1VuZGVybGluZWRcIjpmYWxzZX0sXCJGb3JlZ3JvdW5kXCI6e1wiJGlkXCI6XCIzOTZcIixcIkNvbG9yXCI6e1wiJGlkXCI6XCIzOTdcIixcIkFcIjoyNTUsXCJSXCI6MCxcIkdcIjowLFwiQlwiOjB9fSxcIkhvcml6b250YWxBbGlnbm1lbnRcIjowLFwiSXNWaXNpYmxlXCI6dHJ1ZX0sXCJSZWN0YW5nbGVTdHlsZVwiOntcIiRpZFwiOlwiMzk4XCIsXCJNYXJnaW5cIjp7XCIkaWRcIjpcIjM5OVwiLFwiVG9wXCI6MC4wLFwiTGVmdFwiOjAuMCxcIlJpZ2h0XCI6MC4wLFwiQm90dG9tXCI6MC4wfSxcIlBhZGRpbmdcIjp7XCIkaWRcIjpcIjQwMFwiLFwiVG9wXCI6MC4wLFwiTGVmdFwiOjAuMCxcIlJpZ2h0XCI6MC4wLFwiQm90dG9tXCI6MC4wfSxcIkJhY2tncm91bmRcIjp7XCIkaWRcIjpcIjQwMVwiLFwiQ29sb3JcIjp7XCIkaWRcIjpcIjQwMlwiLFwiQVwiOjYzLFwiUlwiOjI1LFwiR1wiOjEwNyxcIkJcIjozNn19LFwiSXNWaXNpYmxlXCI6dHJ1ZSxcIldpZHRoXCI6MC4wLFwiSGVpZ2h0XCI6MC4wLFwiQm9yZGVyU3R5bGVcIjp7XCIkaWRcIjpcIjQwM1wiLFwiTGluZVN0eWxlXCI6e1wiJGlkXCI6XCI0MDRcIixcIkxpbmVDb2xvclwiOntcIiRpZFwiOlwiNDA1XCIsXCJDb2xvclwiOntcIiRpZFwiOlwiNDA2XCIsXCJBXCI6MjU1LFwiUlwiOjI1NSxcIkdcIjoyNTUsXCJCXCI6MjU1fX0sXCJMaW5lV2VpZ2h0XCI6MC4wLFwiTGluZVR5cGVcIjowfSxcIklzVmlzaWJsZVwiOmZhbHNlfX19LFwiQmFja2dyb3VuZFN0eWxlXCI6e1wiJGlkXCI6XCI0MDdcIixcIk1hcmdpblwiOntcIiRpZFwiOlwiNDA4XCIsXCJUb3BcIjowLjAsXCJMZWZ0XCI6MC4wLFwiUmlnaHRcIjowLjAsXCJCb3R0b21cIjowLjB9LFwiUGFkZGluZ1wiOntcIiRpZFwiOlwiNDA5XCIsXCJUb3BcIjowLjAsXCJMZWZ0XCI6MC4wLFwiUmlnaHRcIjowLjAsXCJCb3R0b21cIjowLjB9LFwiQmFja2dyb3VuZFwiOntcIiRpZFwiOlwiNDEwXCIsXCJDb2xvclwiOntcIiRpZFwiOlwiNDExXCIsXCJBXCI6NTEsXCJSXCI6MjAwLFwiR1wiOjIwMCxcIkJcIjoyMDB9fSxcIklzVmlzaWJsZVwiOnRydWUsXCJXaWR0aFwiOjAuMCxcIkhlaWdodFwiOjAuMCxcIkJvcmRlclN0eWxlXCI6e1wiJGlkXCI6XCI0MTJcIixcIkxpbmVTdHlsZVwiOntcIiRpZFwiOlwiNDEzXCIsXCJMaW5lQ29sb3JcIjp7XCIkaWRcIjpcIjQxNFwiLFwiQ29sb3JcIjp7XCIkaWRcIjpcIjQxNVwiLFwiQVwiOjI1NSxcIlJcIjoyMzQsXCJHXCI6MjIsXCJCXCI6MzB9fSxcIkxpbmVXZWlnaHRcIjoyLjAsXCJMaW5lVHlwZVwiOjB9LFwiSXNWaXNpYmxlXCI6ZmFsc2V9fX0sXCJEZWZhdWx0U3dpbWxhbmVNaWxlc3RvbmVTdHlsZVwiOntcIiRpZFwiOlwiNDE2XCIsXCJUaXRsZVBvc2l0aW9uXCI6MCxcIkRhdGVQb3NpdGlvblwiOjIsXCJTaGFwZVR5cGVcIjoxLFwiU2hhcGVTaXplXCI6MCxcIlNwYWNpbmdcIjo1LFwiU2hhcGVTdHlsZVwiOntcIiRpZFwiOlwiNDE3XCIsXCJNYXJnaW5cIjp7XCIkaWRcIjpcIjQxOFwiLFwiVG9wXCI6MC4wLFwiTGVmdFwiOjAuMCxcIlJpZ2h0XCI6MC4wLFwiQm90dG9tXCI6MC4wfSxcIlBhZGRpbmdcIjp7XCIkaWRcIjpcIjQxOVwiLFwiVG9wXCI6MC4wLFwiTGVmdFwiOjAuMCxcIlJpZ2h0XCI6MC4wLFwiQm90dG9tXCI6MC4wfSxcIkJhY2tncm91bmRcIjp7XCIkaWRcIjpcIjQyMFwiLFwiQ29sb3JcIjp7XCIkaWRcIjpcIjQyMVwiLFwiQVwiOjI1NSxcIlJcIjoyNSxcIkdcIjoxMDcsXCJCXCI6MzZ9fSxcIklzVmlzaWJsZVwiOnRydWUsXCJXaWR0aFwiOjEyLjAsXCJIZWlnaHRcIjoxNC4wLFwiQm9yZGVyU3R5bGVcIjp7XCIkaWRcIjpcIjQyMlwiLFwiTGluZVN0eWxlXCI6e1wiJGlkXCI6XCI0MjNcIixcIkxpbmVDb2xvclwiOntcIiRpZFwiOlwiNDI0XCIsXCJDb2xvclwiOntcIiRpZFwiOlwiNDI1XCIsXCJBXCI6MjU1LFwiUlwiOjIzNCxcIkdcIjoyMixcIkJcIjozMH19LFwiTGluZVdlaWdodFwiOjIuMCxcIkxpbmVUeXBlXCI6MH0sXCJJc1Zpc2libGVcIjpmYWxzZX19LFwiVGl0bGVTdHlsZVwiOntcIiRpZFwiOlwiNDI2XCIsXCJGb250U2V0dGluZ3NcIjp7XCIkaWRcIjpcIjQyN1wiLFwiRm9udFNpemVcIjoxMSxcIkZvbnROYW1lXCI6XCJDYWxpYnJpXCIsXCJJc0JvbGRcIjpmYWxzZSxcIklzSXRhbGljXCI6ZmFsc2UsXCJJc1VuZGVybGluZWRcIjpmYWxzZX0sXCJGb3JlZ3JvdW5kXCI6e1wiJGlkXCI6XCI0MjhcIixcIkNvbG9yXCI6e1wiJGlkXCI6XCI0MjlcIixcIkFcIjoyNTUsXCJSXCI6MCxcIkdcIjowLFwiQlwiOjB9fSxcIkhvcml6b250YWxBbGlnbm1lbnRcIjoyLFwiSXNWaXNpYmxlXCI6dHJ1ZX0sXCJEYXRlU3R5bGVcIjp7XCIkaWRcIjpcIjQzMFwiLFwiRm9udFNldHRpbmdzXCI6e1wiJGlkXCI6XCI0MzFcIixcIkZvbnRTaXplXCI6MTAsXCJGb250TmFtZVwiOlwiQ2FsaWJyaVwiLFwiSXNCb2xkXCI6ZmFsc2UsXCJJc0l0YWxpY1wiOmZhbHNlLFwiSXNVbmRlcmxpbmVkXCI6ZmFsc2V9LFwiRm9yZWdyb3VuZFwiOntcIiRpZFwiOlwiNDMyXCIsXCJDb2xvclwiOntcIiRpZFwiOlwiNDMzXCIsXCJBXCI6MjU1LFwiUlwiOjE0LFwiR1wiOjQwLFwiQlwiOjY1fX0sXCJIb3Jpem9udGFsQWxpZ25tZW50XCI6MCxcIklzVmlzaWJsZVwiOnRydWV9LFwiRGF0ZUZvcm1hdFwiOntcIiRpZFwiOlwiNDM0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QzNVwiLFwiRm9ybWF0XCI6MCxcIklzVmlzaWJsZVwiOmZhbHNlLFwiTGFzdEtub3duVmlzaWJpbGl0eVN0YXRlXCI6ZmFsc2V9fSxcIkRlZmF1bHRTd2ltbGFuZVRhc2tTdHlsZVwiOntcIiRpZFwiOlwiNDM2XCIsXCJTaGFwZVwiOjEsXCJTaGFwZVRoaWNrbmVzc1wiOjAsXCJEdXJhdGlvbkZvcm1hdFwiOjAsXCJQZXJjZW50YWdlQ29tcGxldGVUZXh0U3R5bGVcIjp7XCIkaWRcIjpcIjQzN1wiLFwiRm9udFNldHRpbmdzXCI6e1wiJGlkXCI6XCI0MzhcIixcIkZvbnRTaXplXCI6MTAsXCJGb250TmFtZVwiOlwiQ2FsaWJyaVwiLFwiSXNCb2xkXCI6ZmFsc2UsXCJJc0l0YWxpY1wiOmZhbHNlLFwiSXNVbmRlcmxpbmVkXCI6ZmFsc2V9LFwiRm9yZWdyb3VuZFwiOntcIiRpZFwiOlwiNDM5XCIsXCJDb2xvclwiOntcIiRpZFwiOlwiNDQwXCIsXCJBXCI6MjU1LFwiUlwiOjIzMixcIkdcIjoyMzIsXCJCXCI6MjMyfX0sXCJIb3Jpem9udGFsQWxpZ25tZW50XCI6MSxcIklzVmlzaWJsZVwiOnRydWV9LFwiUGVyY2VudGFnZUNvbXBsZXRlSGlnaGxpZ2h0U3R5bGVcIjp7XCIkaWRcIjpcIjQ0MVwiLFwiQmFja2dyb3VuZFwiOntcIiRpZFwiOlwiNDQyXCIsXCJDb2xvclwiOntcIiRpZFwiOlwiNDQzXCIsXCJBXCI6ODksXCJSXCI6MCxcIkdcIjowLFwiQlwiOjB9fX0sXCJEdXJhdGlvblN0eWxlXCI6e1wiJGlkXCI6XCI0NDRcIixcIkZvbnRTZXR0aW5nc1wiOntcIiRpZFwiOlwiNDQ1XCIsXCJGb250U2l6ZVwiOjEwLFwiRm9udE5hbWVcIjpcIkNhbGlicmlcIixcIklzQm9sZFwiOmZhbHNlLFwiSXNJdGFsaWNcIjpmYWxzZSxcIklzVW5kZXJsaW5lZFwiOmZhbHNlfSxcIkZvcmVncm91bmRcIjp7XCIkaWRcIjpcIjQ0NlwiLFwiQ29sb3JcIjp7XCIkaWRcIjpcIjQ0N1wiLFwiQVwiOjI1NSxcIlJcIjoyMzcsXCJHXCI6MTI1LFwiQlwiOjQ5fX0sXCJIb3Jpem9udGFsQWxpZ25tZW50XCI6MCxcIklzVmlzaWJsZVwiOmZhbHNlfSxcIk1hcmdpblwiOntcIiRpZFwiOlwiNDQ4XCIsXCJUb3BcIjowLjAsXCJMZWZ0XCI6MC4wLFwiUmlnaHRcIjowLjAsXCJCb3R0b21cIjowLjB9LFwiU3RhcnREYXRlUG9zaXRpb25cIjozLFwiRW5kRGF0ZVBvc2l0aW9uXCI6MyxcIlRpdGxlUG9zaXRpb25cIjo0LFwiRHVyYXRpb25Qb3NpdGlvblwiOjAsXCJQZXJjZW50YWdlQ29tcGxldGVkUG9zaXRpb25cIjoyLFwiU3BhY2luZ1wiOjMsXCJTaGFwZVN0eWxlXCI6e1wiJGlkXCI6XCI0NDlcIixcIk1hcmdpblwiOntcIiRpZFwiOlwiNDUwXCIsXCJUb3BcIjowLjAsXCJMZWZ0XCI6NC4wLFwiUmlnaHRcIjo0LjAsXCJCb3R0b21cIjowLjB9LFwiUGFkZGluZ1wiOntcIiRpZFwiOlwiNDUxXCIsXCJUb3BcIjowLjAsXCJMZWZ0XCI6MC4wLFwiUmlnaHRcIjowLjAsXCJCb3R0b21cIjowLjB9LFwiQmFja2dyb3VuZFwiOntcIiRpZFwiOlwiNDUyXCIsXCJDb2xvclwiOntcIiRpZFwiOlwiNDUzXCIsXCJBXCI6MjU1LFwiUlwiOjI1LFwiR1wiOjEwNyxcIkJcIjozNn19LFwiSXNWaXNpYmxlXCI6dHJ1ZSxcIldpZHRoXCI6MC4wLFwiSGVpZ2h0XCI6MTAuMCxcIkJvcmRlclN0eWxlXCI6e1wiJGlkXCI6XCI0NTRcIixcIkxpbmVTdHlsZVwiOntcIiRpZFwiOlwiNDU1XCIsXCJMaW5lQ29sb3JcIjp7XCIkaWRcIjpcIjQ1NlwiLFwiQ29sb3JcIjp7XCIkaWRcIjpcIjQ1N1wiLFwiQVwiOjI1NSxcIlJcIjoyMzQsXCJHXCI6MjIsXCJCXCI6MzB9fSxcIkxpbmVXZWlnaHRcIjoyLjAsXCJMaW5lVHlwZVwiOjB9LFwiSXNWaXNpYmxlXCI6ZmFsc2V9fSxcIlRpdGxlU3R5bGVcIjp7XCIkaWRcIjpcIjQ1OFwiLFwiRm9udFNldHRpbmdzXCI6e1wiJGlkXCI6XCI0NTlcIixcIkZvbnRTaXplXCI6MTEsXCJGb250TmFtZVwiOlwiQ2FsaWJyaVwiLFwiSXNCb2xkXCI6ZmFsc2UsXCJJc0l0YWxpY1wiOmZhbHNlLFwiSXNVbmRlcmxpbmVkXCI6ZmFsc2V9LFwiRm9yZWdyb3VuZFwiOntcIiRpZFwiOlwiNDYwXCIsXCJDb2xvclwiOntcIiRpZFwiOlwiNDYxXCIsXCJBXCI6MjU1LFwiUlwiOjAsXCJHXCI6MCxcIkJcIjowfX0sXCJIb3Jpem9udGFsQWxpZ25tZW50XCI6MCxcIklzVmlzaWJsZVwiOnRydWV9LFwiRGF0ZVN0eWxlXCI6e1wiJGlkXCI6XCI0NjJcIixcIkZvbnRTZXR0aW5nc1wiOntcIiRpZFwiOlwiNDYzXCIsXCJGb250U2l6ZVwiOjEwLFwiRm9udE5hbWVcIjpcIkNhbGlicmlcIixcIklzQm9sZFwiOmZhbHNlLFwiSXNJdGFsaWNcIjpmYWxzZSxcIklzVW5kZXJsaW5lZFwiOmZhbHNlfSxcIkZvcmVncm91bmRcIjp7XCIkaWRcIjpcIjQ2NFwiLFwiQ29sb3JcIjp7XCIkaWRcIjpcIjQ2NVwiLFwiQVwiOjI1NSxcIlJcIjoxNCxcIkdcIjo0MCxcIkJcIjo2NX19LFwiSG9yaXpvbnRhbEFsaWdubWVudFwiOjIsXCJJc1Zpc2libGVcIjp0cnVlfSxcIkRhdGVGb3JtYXRcIjp7XCIkaWRcIjpcIjQ2Nl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0NjdcIixcIkZvcm1hdFwiOjAsXCJJc1Zpc2libGVcIjpmYWxzZSxcIkxhc3RLbm93blZpc2liaWxpdHlTdGF0ZVwiOmZhbHNlfX0sXCJEZWZhdWx0U3dpbWxhbmVNb3RTdHlsZVwiOntcIiRpZFwiOlwiNDY4XCIsXCJTaGFwZVwiOjEsXCJTaGFwZVNpemVcIjowLFwiRGV0YWlsc1NwYWNpbmdcIjowLjAsXCJQYWRkaW5nXCI6e1wiJGlkXCI6XCI0NjlcIixcIlRvcFwiOjUuMCxcIkxlZnRcIjozLjAsXCJSaWdodFwiOjAuMCxcIkJvdHRvbVwiOjIuMH0sXCJQb3NpdGlvbk9uVGFza1wiOjEsXCJTaGFwZVN0eWxlXCI6e1wiJGlkXCI6XCI0NzBcIixcIk1hcmdpblwiOntcIiRpZFwiOlwiNDcxXCIsXCJUb3BcIjowLjAsXCJMZWZ0XCI6MC4wLFwiUmlnaHRcIjowLjAsXCJCb3R0b21cIjowLjB9LFwiUGFkZGluZ1wiOntcIiRpZFwiOlwiNDcyXCIsXCJUb3BcIjowLjAsXCJMZWZ0XCI6MC4wLFwiUmlnaHRcIjowLjAsXCJCb3R0b21cIjowLjB9LFwiQmFja2dyb3VuZFwiOntcIiRpZFwiOlwiNDczXCIsXCJDb2xvclwiOntcIiRpZFwiOlwiNDc0XCIsXCJBXCI6MjU1LFwiUlwiOjEzLFwiR1wiOjUzLFwiQlwiOjE4fX0sXCJJc1Zpc2libGVcIjp0cnVlLFwiV2lkdGhcIjoxMi4wLFwiSGVpZ2h0XCI6MTQuMCxcIkJvcmRlclN0eWxlXCI6e1wiJGlkXCI6XCI0NzVcIixcIkxpbmVTdHlsZVwiOntcIiRpZFwiOlwiNDc2XCIsXCJMaW5lQ29sb3JcIjp7XCIkaWRcIjpcIjQ3N1wiLFwiQ29sb3JcIjp7XCIkaWRcIjpcIjQ3OFwiLFwiQVwiOjI1NSxcIlJcIjoyNTUsXCJHXCI6MjU1LFwiQlwiOjI1NX19LFwiTGluZVdlaWdodFwiOjAuMCxcIkxpbmVUeXBlXCI6MH0sXCJJc1Zpc2libGVcIjpmYWxzZX19LFwiVGl0bGVTdHlsZVwiOntcIiRpZFwiOlwiNDc5XCIsXCJGb250U2V0dGluZ3NcIjp7XCIkaWRcIjpcIjQ4MFwiLFwiRm9udFNpemVcIjoxMSxcIkZvbnROYW1lXCI6XCJDYWxpYnJpXCIsXCJJc0JvbGRcIjpmYWxzZSxcIklzSXRhbGljXCI6ZmFsc2UsXCJJc1VuZGVybGluZWRcIjpmYWxzZX0sXCJGb3JlZ3JvdW5kXCI6e1wiJGlkXCI6XCI0ODFcIixcIkNvbG9yXCI6e1wiJGlkXCI6XCI0ODJcIixcIkFcIjoyNTUsXCJSXCI6MCxcIkdcIjowLFwiQlwiOjB9fSxcIkhvcml6b250YWxBbGlnbm1lbnRcIjoxLFwiSXNWaXNpYmxlXCI6dHJ1ZX0sXCJEYXRlU3R5bGVcIjp7XCIkaWRcIjpcIjQ4M1wiLFwiRm9udFNldHRpbmdzXCI6e1wiJGlkXCI6XCI0ODRcIixcIkZvbnRTaXplXCI6MTAsXCJGb250TmFtZVwiOlwiQ2FsaWJyaVwiLFwiSXNCb2xkXCI6ZmFsc2UsXCJJc0l0YWxpY1wiOmZhbHNlLFwiSXNVbmRlcmxpbmVkXCI6ZmFsc2V9LFwiRm9yZWdyb3VuZFwiOntcIiRpZFwiOlwiNDg1XCIsXCJDb2xvclwiOntcIiRpZFwiOlwiNDg2XCIsXCJBXCI6MjU1LFwiUlwiOjE0LFwiR1wiOjQwLFwiQlwiOjY1fX0sXCJIb3Jpem9udGFsQWxpZ25tZW50XCI6MSxcIklzVmlzaWJsZVwiOnRydWV9LFwiRGF0ZUZvcm1hdFwiOntcIiRpZFwiOlwiNDg3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Q4OFwiLFwiRm9ybWF0XCI6MCxcIklzVmlzaWJsZVwiOmZhbHNlLFwiTGFzdEtub3duVmlzaWJpbGl0eVN0YXRlXCI6ZmFsc2V9fX0se1wiJGlkXCI6XCI0ODlcIixcIlN0eWxlSWRcIjpcIjA3MDJkZWE4LWMxMTQtNGQ3MS1iZTQwLWNkMzA2MmM0Njk3MFwiLFwiTmFtZVwiOlwiU3dpbWxhbmUgU3R5bGUgNFwiLFwiSGVhZGVyU3R5bGVcIjp7XCIkaWRcIjpcIjQ5MFwiLFwiVGV4dFN0eWxlXCI6e1wiJGlkXCI6XCI0OTFcIixcIkZvbnRTZXR0aW5nc1wiOntcIiRpZFwiOlwiNDkyXCIsXCJGb250U2l6ZVwiOjExLFwiRm9udE5hbWVcIjpcIkNhbGlicmlcIixcIklzQm9sZFwiOmZhbHNlLFwiSXNJdGFsaWNcIjpmYWxzZSxcIklzVW5kZXJsaW5lZFwiOmZhbHNlfSxcIkZvcmVncm91bmRcIjp7XCIkaWRcIjpcIjQ5M1wiLFwiQ29sb3JcIjp7XCIkaWRcIjpcIjQ5NFwiLFwiQVwiOjI1NSxcIlJcIjoyNTUsXCJHXCI6MjU1LFwiQlwiOjI1NX19LFwiSG9yaXpvbnRhbEFsaWdubWVudFwiOjAsXCJJc1Zpc2libGVcIjp0cnVlfSxcIlJlY3RhbmdsZVN0eWxlXCI6e1wiJGlkXCI6XCI0OTVcIixcIk1hcmdpblwiOntcIiRpZFwiOlwiNDk2XCIsXCJUb3BcIjowLjAsXCJMZWZ0XCI6MC4wLFwiUmlnaHRcIjowLjAsXCJCb3R0b21cIjowLjB9LFwiUGFkZGluZ1wiOntcIiRpZFwiOlwiNDk3XCIsXCJUb3BcIjowLjAsXCJMZWZ0XCI6MC4wLFwiUmlnaHRcIjowLjAsXCJCb3R0b21cIjowLjB9LFwiQmFja2dyb3VuZFwiOntcIiRpZFwiOlwiNDk4XCIsXCJDb2xvclwiOntcIiRpZFwiOlwiNDk5XCIsXCJBXCI6MjU1LFwiUlwiOjE1LFwiR1wiOjE1OCxcIkJcIjoyMTN9fSxcIklzVmlzaWJsZVwiOnRydWUsXCJXaWR0aFwiOjAuMCxcIkhlaWdodFwiOjAuMCxcIkJvcmRlclN0eWxlXCI6e1wiJGlkXCI6XCI1MDBcIixcIkxpbmVTdHlsZVwiOntcIiRpZFwiOlwiNTAxXCIsXCJMaW5lQ29sb3JcIjp7XCIkaWRcIjpcIjUwMlwiLFwiQ29sb3JcIjp7XCIkaWRcIjpcIjUwM1wiLFwiQVwiOjI1NSxcIlJcIjoyNTUsXCJHXCI6MjU1LFwiQlwiOjI1NX19LFwiTGluZVdlaWdodFwiOjAuMCxcIkxpbmVUeXBlXCI6MH0sXCJJc1Zpc2libGVcIjpmYWxzZX19fSxcIkJhY2tncm91bmRTdHlsZVwiOntcIiRpZFwiOlwiNTA0XCIsXCJNYXJnaW5cIjp7XCIkaWRcIjpcIjUwNVwiLFwiVG9wXCI6MC4wLFwiTGVmdFwiOjAuMCxcIlJpZ2h0XCI6MC4wLFwiQm90dG9tXCI6MC4wfSxcIlBhZGRpbmdcIjp7XCIkaWRcIjpcIjUwNlwiLFwiVG9wXCI6MC4wLFwiTGVmdFwiOjAuMCxcIlJpZ2h0XCI6MC4wLFwiQm90dG9tXCI6MC4wfSxcIkJhY2tncm91bmRcIjp7XCIkaWRcIjpcIjUwN1wiLFwiQ29sb3JcIjp7XCIkaWRcIjpcIjUwOFwiLFwiQVwiOjUxLFwiUlwiOjIwMCxcIkdcIjoyMDAsXCJCXCI6MjAwfX0sXCJJc1Zpc2libGVcIjp0cnVlLFwiV2lkdGhcIjowLjAsXCJIZWlnaHRcIjowLjAsXCJCb3JkZXJTdHlsZVwiOntcIiRpZFwiOlwiNTA5XCIsXCJMaW5lU3R5bGVcIjp7XCIkaWRcIjpcIjUxMFwiLFwiTGluZUNvbG9yXCI6e1wiJGlkXCI6XCI1MTFcIixcIkNvbG9yXCI6e1wiJGlkXCI6XCI1MTJcIixcIkFcIjoyNTUsXCJSXCI6MjM0LFwiR1wiOjIyLFwiQlwiOjMwfX0sXCJMaW5lV2VpZ2h0XCI6Mi4wLFwiTGluZVR5cGVcIjowfSxcIklzVmlzaWJsZVwiOmZhbHNlfX0sXCJJc0Fib3ZlVGltZWJhbmRcIjpmYWxzZSxcIlNwYWNpbmdcIjozLFwiRGVmYXVsdFN3aW1sYW5lQWN0aXZpdHlTdHlsZVwiOntcIiRpZFwiOlwiNTEzXCIsXCJIZWFkZXJTdHlsZVwiOntcIiRpZFwiOlwiNTE0XCIsXCJUZXh0U3R5bGVcIjp7XCIkaWRcIjpcIjUxNVwiLFwiRm9udFNldHRpbmdzXCI6e1wiJGlkXCI6XCI1MTZcIixcIkZvbnRTaXplXCI6MTEsXCJGb250TmFtZVwiOlwiQ2FsaWJyaVwiLFwiSXNCb2xkXCI6ZmFsc2UsXCJJc0l0YWxpY1wiOmZhbHNlLFwiSXNVbmRlcmxpbmVkXCI6ZmFsc2V9LFwiRm9yZWdyb3VuZFwiOntcIiRpZFwiOlwiNTE3XCIsXCJDb2xvclwiOntcIiRpZFwiOlwiNTE4XCIsXCJBXCI6MjU1LFwiUlwiOjAsXCJHXCI6MCxcIkJcIjowfX0sXCJIb3Jpem9udGFsQWxpZ25tZW50XCI6MCxcIklzVmlzaWJsZVwiOnRydWV9LFwiUmVjdGFuZ2xlU3R5bGVcIjp7XCIkaWRcIjpcIjUxOVwiLFwiTWFyZ2luXCI6e1wiJGlkXCI6XCI1MjBcIixcIlRvcFwiOjAuMCxcIkxlZnRcIjowLjAsXCJSaWdodFwiOjAuMCxcIkJvdHRvbVwiOjAuMH0sXCJQYWRkaW5nXCI6e1wiJGlkXCI6XCI1MjFcIixcIlRvcFwiOjAuMCxcIkxlZnRcIjowLjAsXCJSaWdodFwiOjAuMCxcIkJvdHRvbVwiOjAuMH0sXCJCYWNrZ3JvdW5kXCI6e1wiJGlkXCI6XCI1MjJcIixcIkNvbG9yXCI6e1wiJGlkXCI6XCI1MjNcIixcIkFcIjoxMjcsXCJSXCI6MTUsXCJHXCI6MTU4LFwiQlwiOjIxM319LFwiSXNWaXNpYmxlXCI6dHJ1ZSxcIldpZHRoXCI6MC4wLFwiSGVpZ2h0XCI6MC4wLFwiQm9yZGVyU3R5bGVcIjp7XCIkaWRcIjpcIjUyNFwiLFwiTGluZVN0eWxlXCI6e1wiJGlkXCI6XCI1MjVcIixcIkxpbmVDb2xvclwiOntcIiRpZFwiOlwiNTI2XCIsXCJDb2xvclwiOntcIiRpZFwiOlwiNTI3XCIsXCJBXCI6MjU1LFwiUlwiOjI1NSxcIkdcIjowLFwiQlwiOjB9fSxcIkxpbmVXZWlnaHRcIjowLjAsXCJMaW5lVHlwZVwiOjB9LFwiSXNWaXNpYmxlXCI6ZmFsc2V9fX0sXCJCYWNrZ3JvdW5kU3R5bGVcIjp7XCIkaWRcIjpcIjUyOFwiLFwiTWFyZ2luXCI6e1wiJGlkXCI6XCI1MjlcIixcIlRvcFwiOjAuMCxcIkxlZnRcIjowLjAsXCJSaWdodFwiOjAuMCxcIkJvdHRvbVwiOjAuMH0sXCJQYWRkaW5nXCI6e1wiJGlkXCI6XCI1MzBcIixcIlRvcFwiOjAuMCxcIkxlZnRcIjowLjAsXCJSaWdodFwiOjAuMCxcIkJvdHRvbVwiOjAuMH0sXCJCYWNrZ3JvdW5kXCI6e1wiJGlkXCI6XCI1MzFcIixcIkNvbG9yXCI6e1wiJGlkXCI6XCI1MzJcIixcIkFcIjo1MSxcIlJcIjoyMDAsXCJHXCI6MjAwLFwiQlwiOjIwMH19LFwiSXNWaXNpYmxlXCI6dHJ1ZSxcIldpZHRoXCI6MC4wLFwiSGVpZ2h0XCI6MC4wLFwiQm9yZGVyU3R5bGVcIjp7XCIkaWRcIjpcIjUzM1wiLFwiTGluZVN0eWxlXCI6e1wiJGlkXCI6XCI1MzRcIixcIkxpbmVDb2xvclwiOntcIiRpZFwiOlwiNTM1XCIsXCJDb2xvclwiOntcIiRpZFwiOlwiNTM2XCIsXCJBXCI6MjU1LFwiUlwiOjIzNCxcIkdcIjoyMixcIkJcIjozMH19LFwiTGluZVdlaWdodFwiOjIuMCxcIkxpbmVUeXBlXCI6MH0sXCJJc1Zpc2libGVcIjpmYWxzZX19fSxcIkRlZmF1bHRTd2ltbGFuZU1pbGVzdG9uZVN0eWxlXCI6e1wiJGlkXCI6XCI1MzdcIixcIlRpdGxlUG9zaXRpb25cIjowLFwiRGF0ZVBvc2l0aW9uXCI6MixcIlNoYXBlVHlwZVwiOjEsXCJTaGFwZVNpemVcIjowLFwiU3BhY2luZ1wiOjUsXCJTaGFwZVN0eWxlXCI6e1wiJGlkXCI6XCI1MzhcIixcIk1hcmdpblwiOntcIiRpZFwiOlwiNTM5XCIsXCJUb3BcIjowLjAsXCJMZWZ0XCI6MC4wLFwiUmlnaHRcIjowLjAsXCJCb3R0b21cIjowLjB9LFwiUGFkZGluZ1wiOntcIiRpZFwiOlwiNTQwXCIsXCJUb3BcIjowLjAsXCJMZWZ0XCI6MC4wLFwiUmlnaHRcIjowLjAsXCJCb3R0b21cIjowLjB9LFwiQmFja2dyb3VuZFwiOntcIiRpZFwiOlwiNTQxXCIsXCJDb2xvclwiOntcIiRpZFwiOlwiNTQyXCIsXCJBXCI6MjU1LFwiUlwiOjE1LFwiR1wiOjE1OCxcIkJcIjoyMTN9fSxcIklzVmlzaWJsZVwiOnRydWUsXCJXaWR0aFwiOjEyLjAsXCJIZWlnaHRcIjoxNC4wLFwiQm9yZGVyU3R5bGVcIjp7XCIkaWRcIjpcIjU0M1wiLFwiTGluZVN0eWxlXCI6e1wiJGlkXCI6XCI1NDRcIixcIkxpbmVDb2xvclwiOntcIiRpZFwiOlwiNTQ1XCIsXCJDb2xvclwiOntcIiRpZFwiOlwiNTQ2XCIsXCJBXCI6MjU1LFwiUlwiOjIzNCxcIkdcIjoyMixcIkJcIjozMH19LFwiTGluZVdlaWdodFwiOjIuMCxcIkxpbmVUeXBlXCI6MH0sXCJJc1Zpc2libGVcIjpmYWxzZX19LFwiVGl0bGVTdHlsZVwiOntcIiRpZFwiOlwiNTQ3XCIsXCJGb250U2V0dGluZ3NcIjp7XCIkaWRcIjpcIjU0OFwiLFwiRm9udFNpemVcIjoxMSxcIkZvbnROYW1lXCI6XCJDYWxpYnJpXCIsXCJJc0JvbGRcIjpmYWxzZSxcIklzSXRhbGljXCI6ZmFsc2UsXCJJc1VuZGVybGluZWRcIjpmYWxzZX0sXCJGb3JlZ3JvdW5kXCI6e1wiJGlkXCI6XCI1NDlcIixcIkNvbG9yXCI6e1wiJGlkXCI6XCI1NTBcIixcIkFcIjoyNTUsXCJSXCI6MCxcIkdcIjowLFwiQlwiOjB9fSxcIkhvcml6b250YWxBbGlnbm1lbnRcIjoyLFwiSXNWaXNpYmxlXCI6dHJ1ZX0sXCJEYXRlU3R5bGVcIjp7XCIkaWRcIjpcIjU1MVwiLFwiRm9udFNldHRpbmdzXCI6e1wiJGlkXCI6XCI1NTJcIixcIkZvbnRTaXplXCI6MTAsXCJGb250TmFtZVwiOlwiQ2FsaWJyaVwiLFwiSXNCb2xkXCI6ZmFsc2UsXCJJc0l0YWxpY1wiOmZhbHNlLFwiSXNVbmRlcmxpbmVkXCI6ZmFsc2V9LFwiRm9yZWdyb3VuZFwiOntcIiRpZFwiOlwiNTUzXCIsXCJDb2xvclwiOntcIiRpZFwiOlwiNTU0XCIsXCJBXCI6MjU1LFwiUlwiOjE0LFwiR1wiOjQwLFwiQlwiOjY1fX0sXCJIb3Jpem9udGFsQWxpZ25tZW50XCI6MCxcIklzVmlzaWJsZVwiOnRydWV9LFwiRGF0ZUZvcm1hdFwiOntcIiRpZFwiOlwiNTU1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U1NlwiLFwiRm9ybWF0XCI6MCxcIklzVmlzaWJsZVwiOmZhbHNlLFwiTGFzdEtub3duVmlzaWJpbGl0eVN0YXRlXCI6ZmFsc2V9fSxcIkRlZmF1bHRTd2ltbGFuZVRhc2tTdHlsZVwiOntcIiRpZFwiOlwiNTU3XCIsXCJTaGFwZVwiOjEsXCJTaGFwZVRoaWNrbmVzc1wiOjAsXCJEdXJhdGlvbkZvcm1hdFwiOjAsXCJQZXJjZW50YWdlQ29tcGxldGVUZXh0U3R5bGVcIjp7XCIkaWRcIjpcIjU1OFwiLFwiRm9udFNldHRpbmdzXCI6e1wiJGlkXCI6XCI1NTlcIixcIkZvbnRTaXplXCI6MTAsXCJGb250TmFtZVwiOlwiQ2FsaWJyaVwiLFwiSXNCb2xkXCI6ZmFsc2UsXCJJc0l0YWxpY1wiOmZhbHNlLFwiSXNVbmRlcmxpbmVkXCI6ZmFsc2V9LFwiRm9yZWdyb3VuZFwiOntcIiRpZFwiOlwiNTYwXCIsXCJDb2xvclwiOntcIiRpZFwiOlwiNTYxXCIsXCJBXCI6MjU1LFwiUlwiOjIzMixcIkdcIjoyMzIsXCJCXCI6MjMyfX0sXCJIb3Jpem9udGFsQWxpZ25tZW50XCI6MSxcIklzVmlzaWJsZVwiOnRydWV9LFwiUGVyY2VudGFnZUNvbXBsZXRlSGlnaGxpZ2h0U3R5bGVcIjp7XCIkaWRcIjpcIjU2MlwiLFwiQmFja2dyb3VuZFwiOntcIiRpZFwiOlwiNTYzXCIsXCJDb2xvclwiOntcIiRpZFwiOlwiNTY0XCIsXCJBXCI6ODksXCJSXCI6MCxcIkdcIjowLFwiQlwiOjB9fX0sXCJEdXJhdGlvblN0eWxlXCI6e1wiJGlkXCI6XCI1NjVcIixcIkZvbnRTZXR0aW5nc1wiOntcIiRpZFwiOlwiNTY2XCIsXCJGb250U2l6ZVwiOjEwLFwiRm9udE5hbWVcIjpcIkNhbGlicmlcIixcIklzQm9sZFwiOmZhbHNlLFwiSXNJdGFsaWNcIjpmYWxzZSxcIklzVW5kZXJsaW5lZFwiOmZhbHNlfSxcIkZvcmVncm91bmRcIjp7XCIkaWRcIjpcIjU2N1wiLFwiQ29sb3JcIjp7XCIkaWRcIjpcIjU2OFwiLFwiQVwiOjI1NSxcIlJcIjoyMzcsXCJHXCI6MTI1LFwiQlwiOjQ5fX0sXCJIb3Jpem9udGFsQWxpZ25tZW50XCI6MCxcIklzVmlzaWJsZVwiOmZhbHNlfSxcIk1hcmdpblwiOntcIiRpZFwiOlwiNTY5XCIsXCJUb3BcIjowLjAsXCJMZWZ0XCI6MC4wLFwiUmlnaHRcIjowLjAsXCJCb3R0b21cIjowLjB9LFwiU3RhcnREYXRlUG9zaXRpb25cIjozLFwiRW5kRGF0ZVBvc2l0aW9uXCI6MyxcIlRpdGxlUG9zaXRpb25cIjo0LFwiRHVyYXRpb25Qb3NpdGlvblwiOjAsXCJQZXJjZW50YWdlQ29tcGxldGVkUG9zaXRpb25cIjoyLFwiU3BhY2luZ1wiOjMsXCJTaGFwZVN0eWxlXCI6e1wiJGlkXCI6XCI1NzBcIixcIk1hcmdpblwiOntcIiRpZFwiOlwiNTcxXCIsXCJUb3BcIjowLjAsXCJMZWZ0XCI6NC4wLFwiUmlnaHRcIjo0LjAsXCJCb3R0b21cIjowLjB9LFwiUGFkZGluZ1wiOntcIiRpZFwiOlwiNTcyXCIsXCJUb3BcIjowLjAsXCJMZWZ0XCI6MC4wLFwiUmlnaHRcIjowLjAsXCJCb3R0b21cIjowLjB9LFwiQmFja2dyb3VuZFwiOntcIiRpZFwiOlwiNTczXCIsXCJDb2xvclwiOntcIiRpZFwiOlwiNTc0XCIsXCJBXCI6MjU1LFwiUlwiOjE1LFwiR1wiOjE1OCxcIkJcIjoyMTN9fSxcIklzVmlzaWJsZVwiOnRydWUsXCJXaWR0aFwiOjAuMCxcIkhlaWdodFwiOjEwLjAsXCJCb3JkZXJTdHlsZVwiOntcIiRpZFwiOlwiNTc1XCIsXCJMaW5lU3R5bGVcIjp7XCIkaWRcIjpcIjU3NlwiLFwiTGluZUNvbG9yXCI6e1wiJGlkXCI6XCI1NzdcIixcIkNvbG9yXCI6e1wiJGlkXCI6XCI1NzhcIixcIkFcIjoyNTUsXCJSXCI6MjM0LFwiR1wiOjIyLFwiQlwiOjMwfX0sXCJMaW5lV2VpZ2h0XCI6Mi4wLFwiTGluZVR5cGVcIjowfSxcIklzVmlzaWJsZVwiOmZhbHNlfX0sXCJUaXRsZVN0eWxlXCI6e1wiJGlkXCI6XCI1NzlcIixcIkZvbnRTZXR0aW5nc1wiOntcIiRpZFwiOlwiNTgwXCIsXCJGb250U2l6ZVwiOjExLFwiRm9udE5hbWVcIjpcIkNhbGlicmlcIixcIklzQm9sZFwiOmZhbHNlLFwiSXNJdGFsaWNcIjpmYWxzZSxcIklzVW5kZXJsaW5lZFwiOmZhbHNlfSxcIkZvcmVncm91bmRcIjp7XCIkaWRcIjpcIjU4MVwiLFwiQ29sb3JcIjp7XCIkaWRcIjpcIjU4MlwiLFwiQVwiOjI1NSxcIlJcIjowLFwiR1wiOjAsXCJCXCI6MH19LFwiSG9yaXpvbnRhbEFsaWdubWVudFwiOjAsXCJJc1Zpc2libGVcIjp0cnVlfSxcIkRhdGVTdHlsZVwiOntcIiRpZFwiOlwiNTgzXCIsXCJGb250U2V0dGluZ3NcIjp7XCIkaWRcIjpcIjU4NFwiLFwiRm9udFNpemVcIjoxMCxcIkZvbnROYW1lXCI6XCJDYWxpYnJpXCIsXCJJc0JvbGRcIjpmYWxzZSxcIklzSXRhbGljXCI6ZmFsc2UsXCJJc1VuZGVybGluZWRcIjpmYWxzZX0sXCJGb3JlZ3JvdW5kXCI6e1wiJGlkXCI6XCI1ODVcIixcIkNvbG9yXCI6e1wiJGlkXCI6XCI1ODZcIixcIkFcIjoyNTUsXCJSXCI6MTQsXCJHXCI6NDAsXCJCXCI6NjV9fSxcIkhvcml6b250YWxBbGlnbm1lbnRcIjoyLFwiSXNWaXNpYmxlXCI6dHJ1ZX0sXCJEYXRlRm9ybWF0XCI6e1wiJGlkXCI6XCI1ODd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NTg4XCIsXCJGb3JtYXRcIjowLFwiSXNWaXNpYmxlXCI6ZmFsc2UsXCJMYXN0S25vd25WaXNpYmlsaXR5U3RhdGVcIjpmYWxzZX19LFwiRGVmYXVsdFN3aW1sYW5lTW90U3R5bGVcIjp7XCIkaWRcIjpcIjU4OVwiLFwiU2hhcGVcIjoxLFwiU2hhcGVTaXplXCI6MCxcIkRldGFpbHNTcGFjaW5nXCI6MC4wLFwiUGFkZGluZ1wiOntcIiRpZFwiOlwiNTkwXCIsXCJUb3BcIjo1LjAsXCJMZWZ0XCI6My4wLFwiUmlnaHRcIjowLjAsXCJCb3R0b21cIjoyLjB9LFwiUG9zaXRpb25PblRhc2tcIjoxLFwiU2hhcGVTdHlsZVwiOntcIiRpZFwiOlwiNTkxXCIsXCJNYXJnaW5cIjp7XCIkaWRcIjpcIjU5MlwiLFwiVG9wXCI6MC4wLFwiTGVmdFwiOjAuMCxcIlJpZ2h0XCI6MC4wLFwiQm90dG9tXCI6MC4wfSxcIlBhZGRpbmdcIjp7XCIkaWRcIjpcIjU5M1wiLFwiVG9wXCI6MC4wLFwiTGVmdFwiOjAuMCxcIlJpZ2h0XCI6MC4wLFwiQm90dG9tXCI6MC4wfSxcIkJhY2tncm91bmRcIjp7XCIkaWRcIjpcIjU5NFwiLFwiQ29sb3JcIjp7XCIkaWRcIjpcIjU5NVwiLFwiQVwiOjI1NSxcIlJcIjoxMSxcIkdcIjoxMTgsXCJCXCI6MTU5fX0sXCJJc1Zpc2libGVcIjp0cnVlLFwiV2lkdGhcIjoxMi4wLFwiSGVpZ2h0XCI6MTQuMCxcIkJvcmRlclN0eWxlXCI6e1wiJGlkXCI6XCI1OTZcIixcIkxpbmVTdHlsZVwiOntcIiRpZFwiOlwiNTk3XCIsXCJMaW5lQ29sb3JcIjp7XCIkaWRcIjpcIjU5OFwiLFwiQ29sb3JcIjp7XCIkaWRcIjpcIjU5OVwiLFwiQVwiOjI1NSxcIlJcIjoyNTUsXCJHXCI6MCxcIkJcIjowfX0sXCJMaW5lV2VpZ2h0XCI6MC4wLFwiTGluZVR5cGVcIjowfSxcIklzVmlzaWJsZVwiOmZhbHNlfX0sXCJUaXRsZVN0eWxlXCI6e1wiJGlkXCI6XCI2MDBcIixcIkZvbnRTZXR0aW5nc1wiOntcIiRpZFwiOlwiNjAxXCIsXCJGb250U2l6ZVwiOjExLFwiRm9udE5hbWVcIjpcIkNhbGlicmlcIixcIklzQm9sZFwiOmZhbHNlLFwiSXNJdGFsaWNcIjpmYWxzZSxcIklzVW5kZXJsaW5lZFwiOmZhbHNlfSxcIkZvcmVncm91bmRcIjp7XCIkaWRcIjpcIjYwMlwiLFwiQ29sb3JcIjp7XCIkaWRcIjpcIjYwM1wiLFwiQVwiOjI1NSxcIlJcIjowLFwiR1wiOjAsXCJCXCI6MH19LFwiSG9yaXpvbnRhbEFsaWdubWVudFwiOjEsXCJJc1Zpc2libGVcIjp0cnVlfSxcIkRhdGVTdHlsZVwiOntcIiRpZFwiOlwiNjA0XCIsXCJGb250U2V0dGluZ3NcIjp7XCIkaWRcIjpcIjYwNVwiLFwiRm9udFNpemVcIjoxMCxcIkZvbnROYW1lXCI6XCJDYWxpYnJpXCIsXCJJc0JvbGRcIjpmYWxzZSxcIklzSXRhbGljXCI6ZmFsc2UsXCJJc1VuZGVybGluZWRcIjpmYWxzZX0sXCJGb3JlZ3JvdW5kXCI6e1wiJGlkXCI6XCI2MDZcIixcIkNvbG9yXCI6e1wiJGlkXCI6XCI2MDdcIixcIkFcIjoyNTUsXCJSXCI6MTQsXCJHXCI6NDAsXCJCXCI6NjV9fSxcIkhvcml6b250YWxBbGlnbm1lbnRcIjoxLFwiSXNWaXNpYmxlXCI6dHJ1ZX0sXCJEYXRlRm9ybWF0XCI6e1wiJGlkXCI6XCI2MDh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NjA5XCIsXCJGb3JtYXRcIjowLFwiSXNWaXNpYmxlXCI6ZmFsc2UsXCJMYXN0S25vd25WaXNpYmlsaXR5U3RhdGVcIjpmYWxzZX19fV0sXCJHcmlkbGluZVBhbmVsU3R5bGVcIjp7XCIkaWRcIjpcIjYxMFwiLFwiR3JpZGxpbmVTdHlsZVwiOntcIiRpZFwiOlwiNjExXCIsXCJMaW5lQ29sb3JcIjp7XCIkaWRcIjpcIjYxMlwiLFwiQ29sb3JcIjp7XCIkaWRcIjpcIjYxM1wiLFwiQVwiOjM4LFwiUlwiOjkxLFwiR1wiOjE1NSxcIkJcIjoyMTN9fSxcIkxpbmVXZWlnaHRcIjoxLjAsXCJMaW5lVHlwZVwiOjB9LFwiSXNWaXNpYmxlXCI6dHJ1ZX0sXCJBY3Rpdml0eUxpbmVQYW5lbFN0eWxlXCI6e1wiJGlkXCI6XCI2MTRcIixcIkFjdGl2aXR5TGluZVN0eWxlXCI6e1wiJGlkXCI6XCI2MTVcIixcIkxpbmVDb2xvclwiOntcIiRpZFwiOlwiNjE2XCIsXCJDb2xvclwiOntcIiRpZFwiOlwiNjE3XCIsXCJBXCI6MzgsXCJSXCI6NjgsXCJHXCI6MTE0LFwiQlwiOjE5Nn19LFwiTGluZVdlaWdodFwiOjEuMCxcIkxpbmVUeXBlXCI6MH0sXCJJc1Zpc2libGVcIjp0cnVlfSxcIkRlZmF1bHREZXBlbmRlbmN5U3R5bGVcIjp7XCIkaWRcIjpcIjYxOFwiLFwiTGluZVN0eWxlXCI6e1wiJGlkXCI6XCI2MTlcIixcIkxpbmVDb2xvclwiOntcIiRpZFwiOlwiNjIwXCIsXCJDb2xvclwiOntcIiRpZFwiOlwiNjIxXCIsXCJBXCI6MjU1LFwiUlwiOjAsXCJHXCI6MCxcIkJcIjowfX0sXCJMaW5lV2VpZ2h0XCI6MS4wLFwiTGluZVR5cGVcIjowfSxcIkVuZEFycm93aGVhZExpbmVTdHlsZVwiOntcIiRpZFwiOlwiNjIyXCIsXCJLaW5kXCI6MSxcIldpZHRoXCI6MSxcIkxlbmd0aFwiOjB9LFwiQnJpbmdUb0Zyb250XCI6ZmFsc2UsXCJSYWRpdXNcIjozLjB9LFwiQ3JpdGljYWxQYXRoU3R5bGVcIjp7XCIkaWRcIjpcIjYyM1wiLFwiQ3JpdGljYWxQYXRoU3R5bGVPcHRpb25zXCI6MzAsXCJMaW5lU3R5bGVcIjp7XCIkaWRcIjpcIjYyNFwiLFwiTGluZUNvbG9yXCI6e1wiJGlkXCI6XCI2MjVcIixcIkNvbG9yXCI6e1wiJGlkXCI6XCI2MjZcIixcIkFcIjoyNTUsXCJSXCI6MjIyLFwiR1wiOjUwLFwiQlwiOjUwfX0sXCJMaW5lV2VpZ2h0XCI6MS4wLFwiTGluZVR5cGVcIjowfSxcIlRpdGxlRm9yZWdyb3VuZFwiOntcIiRpZFwiOlwiNjI3XCIsXCJDb2xvclwiOntcIiRpZFwiOlwiNjI4XCIsXCJBXCI6MjU1LFwiUlwiOjE3NixcIkdcIjoxOSxcIkJcIjoyNX19LFwiU2hhcGVzQmFja2dyb3VuZFwiOntcIiRpZFwiOlwiNjI5XCIsXCJDb2xvclwiOntcIiRpZFwiOlwiNjMwXCIsXCJBXCI6MjU1LFwiUlwiOjI1MyxcIkdcIjoyMDMsXCJCXCI6MjA4fX0sXCJTaGFwZXNCb3JkZXJTdHlsZVwiOntcIiRpZFwiOlwiNjMxXCIsXCJMaW5lQ29sb3JcIjp7XCIkaWRcIjpcIjYzMlwiLFwiQ29sb3JcIjp7XCIkaWRcIjpcIjYzM1wiLFwiQVwiOjI1NSxcIlJcIjoyMzQsXCJHXCI6MjIsXCJCXCI6MzB9fSxcIkxpbmVXZWlnaHRcIjoyLjAsXCJMaW5lVHlwZVwiOjB9fSxcIlBhbmVsc1NwYWNpbmdEZWZpbml0aW9uXCI6e1wiJGlkXCI6XCI2MzRcIixcIlNwYWNpbmdBYm92ZVRpbWViYW5kXCI6MyxcIlNwYWNpbmdCZWxvd1RpbWViYW5kXCI6MyxcIlNwYWNpbmdBYm92ZUJldHdlZW5Td2ltbGFuZXNBbmRUYXNrc1wiOjUsXCJTcGFjaW5nQmVsb3dCZXR3ZWVuU3dpbWxhbmVzQW5kVGFza3NcIjo1fSxcIl9zZWxlY3RlZFRoZW1lUHJlc2V0Q29sb3JzXCI6e1wiJGlkXCI6XCI2MzVcIixcIlRleHRMaWdodFwiOntcIiRpZFwiOlwiNjM2XCIsXCJBXCI6MjU1LFwiUlwiOjI1NSxcIkdcIjoyNTUsXCJCXCI6MjU1fSxcIlRleHREYXJrXCI6e1wiJGlkXCI6XCI2MzdcIixcIkFcIjoyNTUsXCJSXCI6MCxcIkdcIjowLFwiQlwiOjB9LFwiQWNjZW50MVwiOntcIiRpZFwiOlwiNjM4XCIsXCJBXCI6MjU1LFwiUlwiOjIzMixcIkdcIjoyMzIsXCJCXCI6MjMyfSxcIkFjY2VudDJcIjp7XCIkaWRcIjpcIjYzOVwiLFwiQVwiOjI1NSxcIlJcIjoxNCxcIkdcIjo0MCxcIkJcIjo2NX0sXCJBY2NlbnQzXCI6e1wiJGlkXCI6XCI2NDBcIixcIkFcIjoyNTUsXCJSXCI6MjEsXCJHXCI6OTYsXCJCXCI6MTMwfSxcIkFjY2VudDRcIjp7XCIkaWRcIjpcIjY0MVwiLFwiQVwiOjI1NSxcIlJcIjoyMzMsXCJHXCI6MTEzLFwiQlwiOjUwfSxcIkFjY2VudDVcIjp7XCIkaWRcIjpcIjY0MlwiLFwiQVwiOjI1NSxcIlJcIjoyNSxcIkdcIjoxMDcsXCJCXCI6MzZ9LFwiQWNjZW50NlwiOntcIiRpZFwiOlwiNjQzXCIsXCJBXCI6MjU1LFwiUlwiOjE1LFwiR1wiOjE1OCxcIkJcIjoyMTN9LFwiQWNjZW50N1wiOntcIiRpZFwiOlwiNjQ0XCIsXCJBXCI6MjU1LFwiUlwiOjE2MCxcIkdcIjo0MyxcIkJcIjoxNDd9LFwiQWNjZW50OFwiOntcIiRpZFwiOlwiNjQ1XCIsXCJBXCI6MjU1LFwiUlwiOjc4LFwiR1wiOjE2NyxcIkJcIjo0Nn19LFwiX2N1c3RvbVByZXNldENvbG9yc1wiOntcIiRpZFwiOlwiNjQ2XCJ9fX0iLCJSZWNlbnRDb2xvcnNDb2xsZWN0aW9uIjoiW10ifSwiU2V0dGluZ3MiOnsiJGlkIjoiMjU0OSIsIkltcGFPcHRpb25zIjp7IiRpZCI6IjI1NTA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yNTUxIiwiVXNlVGltZSI6ZmFsc2UsIldvcmtEYXlTdGFydCI6IjAwOjAwOjAwIiwiV29ya0RheUVuZCI6IjIzOjU5OjAwIn0sIkxhc3RVc2VkVGVtcGxhdGVJZCI6IjAwMDAwMDAwLTAwMDAtMDAwMC0wMDAwLTAwMDAwMDAwMDAwMCIsIkxhc3RVc2VkVGhlbWVEZXRhaWxzIjp7IiRpZCI6IjI1NTIiLCJJZCI6IjA0ODcxNWIwLWQ1NzgtNGMyZi1hMzI2LTg4MThiZTI0NzI0OSIsIlRpdGxlIjoiQmFzZWxpbmUiLCJDYXRlZ29yeSI6MX0sIkZpcnN0V2Vla09mWWVhciI6MCwiUGxhY2VNaWxlc3RvbmVBdFRoZUJlZ2lubmluZ09mVGhlRGF5IjpmYWxzZSwiRGVwZW5kZW5jeVNjaGVkdWxpbmdTZXR0aW5ncyI6eyIkaWQiOiIyNTUzIiwiRGVwZW5kZW5jaWVzU2NoZWR1bGluZ01vZGVTZXR0aW5nIjoiRmxleGlibGUiLCJEZXBlbmRlbmNpZXNQcmV2aW91c1NjaGVkdWxpbmdNb2RlIjoiRmxleGlibGUiLCJPbkJyZWFraW5nRmxleGlibGVTY2hlZHVsaW5nTW9kZVNldHRpbmciOiJBc2tFdmVyeXRpbWUiLCJPbkJyZWFraW5nU3RyaWN0U2NoZWR1bGluZ01vZGVTZXR0aW5nIjoiQXNrRXZlcnl0aW1lIn0sIkRlcGVuZGVuY3lNb2R1bGVFbmFibGVkIjp0cnVlLCJEZXBlbmRlbmNpZXMiOnsiX2RlcGVuZGVuY2llcyI6W119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SCALETYPE" val="Weeks"/>
  <p:tag name="OTLTIMEBANDSCALEFORMAT" val="w"/>
  <p:tag name="OTLTIMEBANDSHAPETYPE" val="RoundedCornerRectangleTimeband"/>
  <p:tag name="OTLTIMEBANDSHAPEHEIGHT" val="20"/>
  <p:tag name="OTLTIMEBANDSHAPEPADDINGLEFT" val="0"/>
  <p:tag name="OTLTIMEBANDCULTUREINFO" val="en-US"/>
  <p:tag name="OTLTIMEBANDQUICKPOSITION" val="Custom"/>
  <p:tag name="OTLTIMEBANDTHREEDEFFECTS" val="None"/>
  <p:tag name="OTLTIMEBANDAUTODATERANGE" val="True"/>
  <p:tag name="OTLTIMEBANDSTARTDATE" val="0001-01-01T00:00:00.0000000"/>
  <p:tag name="OTLTIMEBANDENDDATE" val="2024-10-20T23:59:00.0000000"/>
  <p:tag name="OTLTIMEBANDWORKINGDAYS" val="Standard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None"/>
  <p:tag name="OTLRIGHTENDCAPSMARGINRIGHT" val="20"/>
  <p:tag name="OTLLEFTENDCAPSMARGINLEFT" val="39.5066666666667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DEPENABLED" val="True"/>
  <p:tag name="OTLTIMEBANDDEPSCHEDULINGMODE" val="Flexible"/>
  <p:tag name="OTLTIMEBANDDEPPREVIOUSSCHEDULINGMODE" val="Flexible"/>
  <p:tag name="OTLTIMEBANDDEPONBREAKINGSTRICTSCHEDULINGMODE" val="AskEverytime"/>
  <p:tag name="OTLTIMEBANDDEPONBREAKINGFLEXIBLESCHEDULINGMODE" val="AskEverytime"/>
  <p:tag name="OTLTIMEBANDSPACINGABOVE" val="3"/>
  <p:tag name="OTLTIMEBANDSPACINGBELOW" val="3"/>
  <p:tag name="OTLTIMEBANDSPACINGABOVEFORSWLANDTASKS" val="5"/>
  <p:tag name="OTLTIMEBANDSPACINGBELOWFORSWLANDTASKS" val="5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SWIMLANESPACING" val="3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SWIMLANESPACING" val="3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SWIMLANESPACING" val="3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09-19T00:00:00.0000000"/>
  <p:tag name="OTLENDDATE" val="2024-09-26T23:59:00.0000000"/>
  <p:tag name="OTLDURATIONFORMAT" val="day"/>
  <p:tag name="OTLSPACING" val="3"/>
  <p:tag name="OTLSHAPETHICKNESSTYPE" val="Thin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09-26T00:00:00.0000000"/>
  <p:tag name="OTLENDDATE" val="2024-10-03T23:59:00.0000000"/>
  <p:tag name="OTLDURATIONFORMAT" val="day"/>
  <p:tag name="OTLSPACING" val="3"/>
  <p:tag name="OTLSHAPETHICKNESSTYPE" val="Thin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10-03T00:00:00.0000000"/>
  <p:tag name="OTLENDDATE" val="2024-10-04T23:59:00.0000000"/>
  <p:tag name="OTLDURATIONFORMAT" val="day"/>
  <p:tag name="OTLSPACING" val="3"/>
  <p:tag name="OTLSHAPETHICKNESSTYPE" val="Thin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09-30T00:00:00.0000000Z"/>
  <p:tag name="OTLENDDATE" val="2024-10-04T23:59:00.0000000"/>
  <p:tag name="OTLDURATIONFORMAT" val="day"/>
  <p:tag name="OTLSPACING" val="3"/>
  <p:tag name="OTLSHAPETHICKNESSTYPE" val="Thin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10-02T00:00:00.0000000Z"/>
  <p:tag name="OTLENDDATE" val="2024-10-08T23:59:00.0000000"/>
  <p:tag name="OTLDURATIONFORMAT" val="day"/>
  <p:tag name="OTLSPACING" val="3"/>
  <p:tag name="OTLSHAPETHICKNESSTYPE" val="Thin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10-04T00:00:00.0000000Z"/>
  <p:tag name="OTLENDDATE" val="2024-10-10T23:59:00.0000000Z"/>
  <p:tag name="OTLDURATIONFORMAT" val="day"/>
  <p:tag name="OTLSPACING" val="3"/>
  <p:tag name="OTLSHAPETHICKNESSTYPE" val="Thin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10-04T00:00:00.0000000Z"/>
  <p:tag name="OTLENDDATE" val="2024-10-15T23:59:00.0000000Z"/>
  <p:tag name="OTLDURATIONFORMAT" val="day"/>
  <p:tag name="OTLSPACING" val="3"/>
  <p:tag name="OTLSHAPETHICKNESSTYPE" val="Thin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10-15T00:00:00.0000000Z"/>
  <p:tag name="OTLENDDATE" val="2024-10-20T23:59:00.0000000Z"/>
  <p:tag name="OTLDURATIONFORMAT" val="day"/>
  <p:tag name="OTLSPACING" val="3"/>
  <p:tag name="OTLSHAPETHICKNESSTYPE" val="Thin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10-07T00:00:00.0000000"/>
  <p:tag name="OTLENDDATE" val="2024-10-07T23:59:00.0000000"/>
  <p:tag name="OTLDURATIONFORMAT" val="day"/>
  <p:tag name="OTLSPACING" val="3"/>
  <p:tag name="OTLSHAPETHICKNESSTYPE" val="Thi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10-07T00:00:00.0000000"/>
  <p:tag name="OTLENDDATE" val="2024-10-07T23:59:00.0000000"/>
  <p:tag name="OTLDURATIONFORMAT" val="day"/>
  <p:tag name="OTLSPACING" val="3"/>
  <p:tag name="OTLSHAPETHICKNESSTYPE" val="Thin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10-07T00:00:00.0000000"/>
  <p:tag name="OTLENDDATE" val="2024-10-07T23:59:00.0000000"/>
  <p:tag name="OTLDURATIONFORMAT" val="day"/>
  <p:tag name="OTLSPACING" val="3"/>
  <p:tag name="OTLSHAPETHICKNESSTYPE" val="Thin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10-07T00:00:00.0000000"/>
  <p:tag name="OTLENDDATE" val="2024-10-07T23:59:00.0000000"/>
  <p:tag name="OTLDURATIONFORMAT" val="day"/>
  <p:tag name="OTLSPACING" val="3"/>
  <p:tag name="OTLSHAPETHICKNESSTYPE" val="Thin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10-07T00:00:00.0000000"/>
  <p:tag name="OTLENDDATE" val="2024-10-07T23:59:00.0000000"/>
  <p:tag name="OTLDURATIONFORMAT" val="day"/>
  <p:tag name="OTLSPACING" val="3"/>
  <p:tag name="OTLSHAPETHICKNESSTYPE" val="Thin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10-07T00:00:00.0000000"/>
  <p:tag name="OTLENDDATE" val="2024-10-07T23:59:00.0000000"/>
  <p:tag name="OTLDURATIONFORMAT" val="day"/>
  <p:tag name="OTLSPACING" val="3"/>
  <p:tag name="OTLSHAPETHICKNESSTYPE" val="Thin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10-07T00:00:00.0000000"/>
  <p:tag name="OTLENDDATE" val="2024-10-07T23:59:00.0000000"/>
  <p:tag name="OTLDURATIONFORMAT" val="day"/>
  <p:tag name="OTLSPACING" val="3"/>
  <p:tag name="OTLSHAPETHICKNESSTYPE" val="Thin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10-07T00:00:00.0000000"/>
  <p:tag name="OTLENDDATE" val="2024-10-07T23:59:00.0000000"/>
  <p:tag name="OTLDURATIONFORMAT" val="day"/>
  <p:tag name="OTLSPACING" val="3"/>
  <p:tag name="OTLSHAPETHICKNESSTYPE" val="Thin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Thin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Auto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140</Words>
  <Application>Microsoft Office PowerPoint</Application>
  <PresentationFormat>Grand écran</PresentationFormat>
  <Paragraphs>59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Théo LEROUX</dc:creator>
  <cp:lastModifiedBy>Théo LEROUX</cp:lastModifiedBy>
  <cp:revision>2</cp:revision>
  <dcterms:created xsi:type="dcterms:W3CDTF">2024-10-04T08:24:22Z</dcterms:created>
  <dcterms:modified xsi:type="dcterms:W3CDTF">2024-10-07T11:24:01Z</dcterms:modified>
</cp:coreProperties>
</file>