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11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951FF-EF8B-1C45-9C12-FC1719FB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682752-EC7D-7645-9C6C-FF7B36E2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1DA33-AD49-EF42-99CD-B3D3086B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EA8C2-2A3C-DF43-9931-35912F82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7825E-C876-B948-8EEA-5676DF2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9A0B2-3B58-324D-A68B-D6E06DDC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25FA2F-6AE7-3E4C-B718-144302A1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8C2A57-C51D-C345-A47D-2C196835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2148D-CE2C-6342-829D-F2040317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1E88A-096E-D446-8AAC-E79578A5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84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BAEC12-9A75-B249-ABBF-E6278C7BC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496E51-8F12-EA4D-8781-34249F36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9B98C-576B-DF45-847C-FA8FBFF6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FD6BB-5AD7-EB4C-AEE5-67567F87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5B59F-9516-4B43-BFB5-BA7309EB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48A0D-1DBB-6643-8794-3C59F8C6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739B0-5852-8C42-ACC6-20C7C06C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D08B0-E918-4E45-B3FD-526C901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81D74-1D56-DE4C-BB22-A3121FBF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73C04-1732-B44D-9F27-201CCA35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BBBC-1D6B-1A42-98D9-E36665DD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E6585-9808-0847-9378-492AE447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868AF-8F5C-424E-B20E-9D457C8D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84C39-1382-4048-91B1-182F216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1E20E-3DFF-A742-BBF1-A3BC3B6C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E0CE2-1E54-9847-9C05-375FBDC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8A03E-5298-F045-B29A-07C86FAB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2CBCEB-14DB-3F42-8688-B33503C04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982AA-3207-AE4A-A655-EC0BAA21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E07474-C5B3-F34F-B709-C92BCC07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4064F0-1F2F-644F-9631-960AC5FE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C0626-3BE0-EE4D-B840-3E95DA3B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1CF4D-E559-4443-8FE4-177222D9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81B0F1-5BB5-D942-88D3-5671E3309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9877E9-DE4C-1841-8BB1-4AF596C07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5EFA5E-6EA8-E243-BAEB-3165852FC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233924-7935-AD44-819D-6330C908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9FEDF7-CE29-2D46-B62C-1FB65798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9777E5-A152-E44F-88F5-5C970B9F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0670D-51F6-0948-BBD4-EABD652A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B2FDE-1ABB-8248-B04C-5DFE7E53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47200B-C9C6-0248-8CE9-25ABEDAC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787FAD-9AC1-6941-BA8F-53C7411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5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FCB5B4-B2C3-C54E-A832-24CD656E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012F57-918D-B049-B480-C99899DC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3A5EDB-21B0-C743-9A5E-92709EEC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8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727BA-1FFD-0A4F-A395-A05A7290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791AD-24B2-7D40-AC9B-2AC197EE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AE955C-3B94-EF47-A3C0-90C5E21A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4A983-4232-5448-A7EB-4D3E51EC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A118E8-B9D3-E54D-AF1D-C2C8FA8E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9210D6-2548-6A4B-B4C5-BEAEDB7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3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4940-56B2-A946-9FDB-813DF8A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B1B797-3A14-3348-BC48-F7751E26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0559B1-1DD1-2849-A5AA-B2A75FF87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B78B1-8065-1740-9B47-56776F62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95A9F3-2005-6548-8242-06BC9840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7F5059-7C96-9347-8F47-12D6D9EF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1B0FCB-CA79-194A-9506-E42BA8A9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AB880-4B9E-A147-A1B5-E03A7EBF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A07F3E-3805-6644-AE31-2B4FD0C9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F40F-76A7-B543-8188-F601D80A85C9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227C1-2E4C-7D4C-A259-A50CFBC1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175B3B-3233-0143-8377-BD969088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BDCD-3809-7644-ACB2-9936503B8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84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ersonne, table, assis, intérieur&#10;&#10;Description générée automatiquement">
            <a:extLst>
              <a:ext uri="{FF2B5EF4-FFF2-40B4-BE49-F238E27FC236}">
                <a16:creationId xmlns:a16="http://schemas.microsoft.com/office/drawing/2014/main" id="{2FF5E8F2-3EB3-FA4A-833B-8A82CA3E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2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669336-2158-B447-B414-AAA9E989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Battle of Neighborhood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8B266F-2622-E64D-B81C-FEFCF68C9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/>
              <a:t>Robin CHRIQUI</a:t>
            </a:r>
          </a:p>
          <a:p>
            <a:pPr algn="l"/>
            <a:r>
              <a:rPr lang="fr-FR" sz="2000"/>
              <a:t>04/09/20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77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intérieur, objet, table, en bois&#10;&#10;Description générée automatiquement">
            <a:extLst>
              <a:ext uri="{FF2B5EF4-FFF2-40B4-BE49-F238E27FC236}">
                <a16:creationId xmlns:a16="http://schemas.microsoft.com/office/drawing/2014/main" id="{1806F091-5837-4341-9D0E-995A9E5FB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1" b="3141"/>
          <a:stretch/>
        </p:blipFill>
        <p:spPr>
          <a:xfrm>
            <a:off x="-23526" y="0"/>
            <a:ext cx="12192000" cy="6857990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59282D-11FF-904F-B666-DC22B0D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fr-FR" sz="2800"/>
              <a:t>Problem: What is the best area to prospect restaurants in Paris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ABF91-2176-DB49-8ACD-B4B317C0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A lot of </a:t>
            </a:r>
            <a:r>
              <a:rPr lang="fr-FR" sz="2200" dirty="0" err="1"/>
              <a:t>foodtech</a:t>
            </a:r>
            <a:r>
              <a:rPr lang="fr-FR" sz="2200" dirty="0"/>
              <a:t> </a:t>
            </a:r>
            <a:r>
              <a:rPr lang="fr-FR" sz="2200" dirty="0" err="1"/>
              <a:t>was</a:t>
            </a:r>
            <a:r>
              <a:rPr lang="fr-FR" sz="2200" dirty="0"/>
              <a:t> set up in Paris </a:t>
            </a:r>
            <a:r>
              <a:rPr lang="fr-FR" sz="2200" dirty="0" err="1"/>
              <a:t>during</a:t>
            </a:r>
            <a:r>
              <a:rPr lang="fr-FR" sz="2200" dirty="0"/>
              <a:t> the 5 last </a:t>
            </a:r>
            <a:r>
              <a:rPr lang="fr-FR" sz="2200" dirty="0" err="1"/>
              <a:t>year</a:t>
            </a:r>
            <a:r>
              <a:rPr lang="fr-FR" sz="2200" dirty="0"/>
              <a:t> and to </a:t>
            </a:r>
            <a:r>
              <a:rPr lang="fr-FR" sz="2200" dirty="0" err="1"/>
              <a:t>find</a:t>
            </a:r>
            <a:r>
              <a:rPr lang="fr-FR" sz="2200" dirty="0"/>
              <a:t> </a:t>
            </a:r>
            <a:r>
              <a:rPr lang="fr-FR" sz="2200" dirty="0" err="1"/>
              <a:t>partnership</a:t>
            </a:r>
            <a:r>
              <a:rPr lang="fr-FR" sz="2200" dirty="0"/>
              <a:t> </a:t>
            </a:r>
            <a:r>
              <a:rPr lang="fr-FR" sz="2200" dirty="0" err="1"/>
              <a:t>is</a:t>
            </a:r>
            <a:r>
              <a:rPr lang="fr-FR" sz="2200" dirty="0"/>
              <a:t> not </a:t>
            </a:r>
            <a:r>
              <a:rPr lang="fr-FR" sz="2200" dirty="0" err="1"/>
              <a:t>always</a:t>
            </a:r>
            <a:r>
              <a:rPr lang="fr-FR" sz="2200" dirty="0"/>
              <a:t> </a:t>
            </a:r>
            <a:r>
              <a:rPr lang="fr-FR" sz="2200" dirty="0" err="1"/>
              <a:t>easy</a:t>
            </a:r>
            <a:r>
              <a:rPr lang="fr-FR" sz="2200" dirty="0"/>
              <a:t> and </a:t>
            </a:r>
            <a:r>
              <a:rPr lang="fr-FR" sz="2200" dirty="0" err="1"/>
              <a:t>get</a:t>
            </a:r>
            <a:r>
              <a:rPr lang="fr-FR" sz="2200" dirty="0"/>
              <a:t> the good information </a:t>
            </a:r>
            <a:r>
              <a:rPr lang="fr-FR" sz="2200" dirty="0" err="1"/>
              <a:t>is</a:t>
            </a:r>
            <a:r>
              <a:rPr lang="fr-FR" sz="2200" dirty="0"/>
              <a:t> a major </a:t>
            </a:r>
            <a:r>
              <a:rPr lang="fr-FR" sz="2200" dirty="0" err="1"/>
              <a:t>competitive</a:t>
            </a:r>
            <a:r>
              <a:rPr lang="fr-FR" sz="2200" dirty="0"/>
              <a:t> </a:t>
            </a:r>
            <a:r>
              <a:rPr lang="fr-FR" sz="2200" dirty="0" err="1"/>
              <a:t>advantage</a:t>
            </a:r>
            <a:r>
              <a:rPr lang="fr-FR" sz="2200" dirty="0"/>
              <a:t> to </a:t>
            </a:r>
            <a:r>
              <a:rPr lang="fr-FR" sz="2200" dirty="0" err="1"/>
              <a:t>suceed</a:t>
            </a:r>
            <a:r>
              <a:rPr lang="fr-FR" sz="2200" dirty="0"/>
              <a:t> in </a:t>
            </a:r>
            <a:r>
              <a:rPr lang="fr-FR" sz="2200" dirty="0" err="1"/>
              <a:t>this</a:t>
            </a:r>
            <a:r>
              <a:rPr lang="fr-FR" sz="2200" dirty="0"/>
              <a:t> </a:t>
            </a:r>
            <a:r>
              <a:rPr lang="fr-FR" sz="2200" dirty="0" err="1"/>
              <a:t>field</a:t>
            </a:r>
            <a:r>
              <a:rPr lang="fr-FR" sz="2200" dirty="0"/>
              <a:t> . </a:t>
            </a:r>
          </a:p>
          <a:p>
            <a:pPr marL="0" indent="0">
              <a:buNone/>
            </a:pPr>
            <a:r>
              <a:rPr lang="fr-FR" sz="2200" dirty="0"/>
              <a:t>In </a:t>
            </a:r>
            <a:r>
              <a:rPr lang="fr-FR" sz="2200" dirty="0" err="1"/>
              <a:t>this</a:t>
            </a:r>
            <a:r>
              <a:rPr lang="fr-FR" sz="2200" dirty="0"/>
              <a:t> </a:t>
            </a:r>
            <a:r>
              <a:rPr lang="fr-FR" sz="2200" dirty="0" err="1"/>
              <a:t>studies</a:t>
            </a:r>
            <a:r>
              <a:rPr lang="fr-FR" sz="2200" dirty="0"/>
              <a:t> </a:t>
            </a: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try</a:t>
            </a:r>
            <a:r>
              <a:rPr lang="fr-FR" sz="2200" dirty="0"/>
              <a:t> </a:t>
            </a:r>
            <a:r>
              <a:rPr lang="fr-FR" sz="2200" dirty="0" err="1"/>
              <a:t>identify</a:t>
            </a:r>
            <a:r>
              <a:rPr lang="fr-FR" sz="2200" dirty="0"/>
              <a:t> </a:t>
            </a:r>
            <a:r>
              <a:rPr lang="fr-FR" sz="2200" dirty="0" err="1"/>
              <a:t>what</a:t>
            </a:r>
            <a:r>
              <a:rPr lang="fr-FR" sz="2200" dirty="0"/>
              <a:t> are  the 5 best areas to </a:t>
            </a:r>
            <a:r>
              <a:rPr lang="fr-FR" sz="2200" dirty="0" err="1"/>
              <a:t>send</a:t>
            </a:r>
            <a:r>
              <a:rPr lang="fr-FR" sz="2200" dirty="0"/>
              <a:t> </a:t>
            </a:r>
            <a:r>
              <a:rPr lang="fr-FR" sz="2200" dirty="0" err="1"/>
              <a:t>his</a:t>
            </a:r>
            <a:r>
              <a:rPr lang="fr-FR" sz="2200" dirty="0"/>
              <a:t> </a:t>
            </a:r>
            <a:r>
              <a:rPr lang="fr-FR" sz="2200" dirty="0" err="1"/>
              <a:t>salesteam</a:t>
            </a:r>
            <a:r>
              <a:rPr lang="fr-FR" sz="2200" dirty="0"/>
              <a:t> to prospect, for </a:t>
            </a:r>
            <a:r>
              <a:rPr lang="fr-FR" sz="2200" dirty="0" err="1"/>
              <a:t>this</a:t>
            </a:r>
            <a:r>
              <a:rPr lang="fr-FR" sz="2200" dirty="0"/>
              <a:t> </a:t>
            </a:r>
            <a:r>
              <a:rPr lang="fr-FR" sz="2200" dirty="0" err="1"/>
              <a:t>purpose</a:t>
            </a:r>
            <a:r>
              <a:rPr lang="fr-FR" sz="2200" dirty="0"/>
              <a:t> </a:t>
            </a: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will</a:t>
            </a:r>
            <a:r>
              <a:rPr lang="fr-FR" sz="2200" dirty="0"/>
              <a:t> use the </a:t>
            </a:r>
            <a:r>
              <a:rPr lang="fr-FR" sz="2200" dirty="0" err="1"/>
              <a:t>density</a:t>
            </a:r>
            <a:r>
              <a:rPr lang="fr-FR" sz="2200" dirty="0"/>
              <a:t> of restaurant in one km and compare </a:t>
            </a:r>
            <a:r>
              <a:rPr lang="fr-FR" sz="2200" dirty="0" err="1"/>
              <a:t>each</a:t>
            </a:r>
            <a:r>
              <a:rPr lang="fr-FR" sz="2200" dirty="0"/>
              <a:t> area </a:t>
            </a:r>
            <a:r>
              <a:rPr lang="fr-FR" sz="2200" dirty="0" err="1"/>
              <a:t>between</a:t>
            </a:r>
            <a:r>
              <a:rPr lang="fr-FR" sz="2200" dirty="0"/>
              <a:t> </a:t>
            </a:r>
            <a:r>
              <a:rPr lang="fr-FR" sz="2200" dirty="0" err="1"/>
              <a:t>each</a:t>
            </a:r>
            <a:r>
              <a:rPr lang="fr-FR" sz="2200" dirty="0"/>
              <a:t> </a:t>
            </a:r>
            <a:r>
              <a:rPr lang="fr-FR" sz="2200" dirty="0" err="1"/>
              <a:t>other</a:t>
            </a:r>
            <a:r>
              <a:rPr lang="fr-F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65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C3C5E-7EF7-4949-AB87-3BA5885C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Data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9F788F-71C2-D844-B35B-F681A655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800"/>
              <a:t>To solve this problem we will use the data collected in FourSquare about restaurants the idea will be to find the density of restaurants by km. Data will be in a single dataframe with the location(latitude, longitudes), postal code.</a:t>
            </a:r>
          </a:p>
          <a:p>
            <a:pPr marL="0" indent="0">
              <a:buNone/>
            </a:pPr>
            <a:r>
              <a:rPr lang="fr-FR" sz="1800"/>
              <a:t>With this data we will able to implement a DBSCAN to identify the cluster with the biggest density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EE217A8-081E-4D92-B628-859A6721C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3" r="10453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579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Battle of Neighborhood</vt:lpstr>
      <vt:lpstr>Problem: What is the best area to prospect restaurants in Paris ? </vt:lpstr>
      <vt:lpstr>Data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Robin CHRIQUI</dc:creator>
  <cp:lastModifiedBy>Robin CHRIQUI</cp:lastModifiedBy>
  <cp:revision>1</cp:revision>
  <dcterms:created xsi:type="dcterms:W3CDTF">2020-09-13T09:45:29Z</dcterms:created>
  <dcterms:modified xsi:type="dcterms:W3CDTF">2020-09-13T09:45:33Z</dcterms:modified>
</cp:coreProperties>
</file>