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68E3E8-7DC8-43BB-854C-22A1198DF953}" v="456" dt="2023-06-18T09:36:40.309"/>
    <p1510:client id="{EB0E699F-5BD0-48BB-87C2-8ACE0E778D4F}" v="118" dt="2023-06-19T06:20:00.4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6/18/2023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870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2B3-2D87-4CDF-B84B-C46E5F5D31F7}" type="datetime1">
              <a:rPr lang="en-US" smtClean="0"/>
              <a:t>6/18/2023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79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E57-47B1-47B0-B526-3153E4B1E729}" type="datetime1">
              <a:rPr lang="en-US" smtClean="0"/>
              <a:t>6/18/2023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637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773D-8987-489A-A650-3D6F7D5C7C38}" type="datetime1">
              <a:rPr lang="en-US" smtClean="0"/>
              <a:t>6/18/2023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4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0C1-1D78-4D80-810D-E9E86F6E88AB}" type="datetime1">
              <a:rPr lang="en-US" smtClean="0"/>
              <a:t>6/18/2023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880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CBD8-1588-4B6B-B74D-87480DDE94C0}" type="datetime1">
              <a:rPr lang="en-US" smtClean="0"/>
              <a:t>6/18/2023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60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4440-721C-4D75-BD4F-4CFB3D51CDCA}" type="datetime1">
              <a:rPr lang="en-US" smtClean="0"/>
              <a:t>6/18/2023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81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6/18/2023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6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6/18/2023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AC19-8BD6-476C-9770-8884373BCF00}" type="datetime1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092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8C53-8AD1-4F09-9486-FB3406B99CFA}" type="datetime1">
              <a:rPr lang="en-US" smtClean="0"/>
              <a:t>6/18/2023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829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BA543EDD-D0D2-447F-B24F-3717AF4B109D}" type="datetime1">
              <a:rPr lang="en-US" smtClean="0"/>
              <a:pPr/>
              <a:t>6/18/2023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97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921C47B9-BF0C-DAFE-764E-12485C6BD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8146" y="211680"/>
            <a:ext cx="9144000" cy="2387600"/>
          </a:xfrm>
        </p:spPr>
        <p:txBody>
          <a:bodyPr/>
          <a:lstStyle/>
          <a:p>
            <a:pPr algn="l"/>
            <a:r>
              <a:rPr lang="de-DE" sz="2900" dirty="0">
                <a:ea typeface="+mj-lt"/>
                <a:cs typeface="+mj-lt"/>
              </a:rPr>
              <a:t>SNAKE-</a:t>
            </a:r>
            <a:br>
              <a:rPr lang="de-DE" sz="2900" dirty="0">
                <a:ea typeface="+mj-lt"/>
                <a:cs typeface="+mj-lt"/>
              </a:rPr>
            </a:br>
            <a:r>
              <a:rPr lang="de-DE" sz="2900" b="0" dirty="0">
                <a:ea typeface="+mj-lt"/>
                <a:cs typeface="+mj-lt"/>
              </a:rPr>
              <a:t>DAS</a:t>
            </a:r>
            <a:r>
              <a:rPr lang="de-DE" sz="2900" dirty="0">
                <a:ea typeface="+mj-lt"/>
                <a:cs typeface="+mj-lt"/>
              </a:rPr>
              <a:t> </a:t>
            </a:r>
            <a:r>
              <a:rPr lang="de-DE" sz="2400" b="0" dirty="0">
                <a:latin typeface="Calibri"/>
                <a:ea typeface="Calibri"/>
                <a:cs typeface="Calibri"/>
              </a:rPr>
              <a:t>SCHWIERIGSTE "ALL YOU CAN EAT" IN DEINEM LEBEN!</a:t>
            </a:r>
          </a:p>
          <a:p>
            <a:endParaRPr lang="de-DE" dirty="0"/>
          </a:p>
        </p:txBody>
      </p:sp>
      <p:pic>
        <p:nvPicPr>
          <p:cNvPr id="19" name="Grafik 19">
            <a:extLst>
              <a:ext uri="{FF2B5EF4-FFF2-40B4-BE49-F238E27FC236}">
                <a16:creationId xmlns:a16="http://schemas.microsoft.com/office/drawing/2014/main" id="{4C19A958-6041-0413-3602-FEB459EE1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717" y="2095839"/>
            <a:ext cx="5066370" cy="4366883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3A6763E9-1D9E-6E90-7BF5-D7FEDF85B3CE}"/>
              </a:ext>
            </a:extLst>
          </p:cNvPr>
          <p:cNvSpPr txBox="1"/>
          <p:nvPr/>
        </p:nvSpPr>
        <p:spPr>
          <a:xfrm>
            <a:off x="668120" y="2595518"/>
            <a:ext cx="407376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b="1" dirty="0"/>
              <a:t>Der Erfolgs Klassiker kehrt ein letztes Mal zurück und fordert dich heraus!</a:t>
            </a:r>
            <a:r>
              <a:rPr lang="de-DE" dirty="0"/>
              <a:t> ​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825C0BDB-5551-75E7-4AA3-7EFAE4948374}"/>
              </a:ext>
            </a:extLst>
          </p:cNvPr>
          <p:cNvSpPr txBox="1"/>
          <p:nvPr/>
        </p:nvSpPr>
        <p:spPr>
          <a:xfrm>
            <a:off x="667405" y="3686335"/>
            <a:ext cx="389696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b="1" dirty="0"/>
              <a:t>Play &amp; Go – Snake funktioniert ohne Aufwand auf jeden Rechner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1ACD0567-767D-64A6-E796-14E5892612BB}"/>
              </a:ext>
            </a:extLst>
          </p:cNvPr>
          <p:cNvSpPr txBox="1"/>
          <p:nvPr/>
        </p:nvSpPr>
        <p:spPr>
          <a:xfrm>
            <a:off x="671693" y="5800540"/>
            <a:ext cx="423984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b="1" dirty="0">
                <a:ea typeface="+mn-lt"/>
                <a:cs typeface="+mn-lt"/>
              </a:rPr>
              <a:t>Beweise dein können und schlag diesen unschlagbaren Gegner!</a:t>
            </a:r>
            <a:endParaRPr lang="de-DE" b="1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D16C14B-C65C-391E-F033-240181E77554}"/>
              </a:ext>
            </a:extLst>
          </p:cNvPr>
          <p:cNvSpPr txBox="1"/>
          <p:nvPr/>
        </p:nvSpPr>
        <p:spPr>
          <a:xfrm>
            <a:off x="671693" y="4843393"/>
            <a:ext cx="423984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b="1" dirty="0"/>
              <a:t>Minimalistisches Design – entwickelt durch die neueste KI </a:t>
            </a:r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FunkyShapesVTI</vt:lpstr>
      <vt:lpstr>SNAKE- DAS SCHWIERIGSTE "ALL YOU CAN EAT" IN DEINEM LEBEN!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lastModifiedBy/>
  <cp:revision>105</cp:revision>
  <dcterms:created xsi:type="dcterms:W3CDTF">2023-06-18T09:12:31Z</dcterms:created>
  <dcterms:modified xsi:type="dcterms:W3CDTF">2023-06-19T06:20:28Z</dcterms:modified>
</cp:coreProperties>
</file>