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8E3E8-7DC8-43BB-854C-22A1198DF953}" v="451" dt="2023-06-18T09:31:0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21C47B9-BF0C-DAFE-764E-12485C6B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46" y="211680"/>
            <a:ext cx="9144000" cy="2387600"/>
          </a:xfrm>
        </p:spPr>
        <p:txBody>
          <a:bodyPr/>
          <a:lstStyle/>
          <a:p>
            <a:pPr algn="l"/>
            <a:r>
              <a:rPr lang="de-DE" sz="2900" dirty="0">
                <a:ea typeface="+mj-lt"/>
                <a:cs typeface="+mj-lt"/>
              </a:rPr>
              <a:t>SNAKE-</a:t>
            </a:r>
            <a:br>
              <a:rPr lang="de-DE" sz="2900" dirty="0">
                <a:ea typeface="+mj-lt"/>
                <a:cs typeface="+mj-lt"/>
              </a:rPr>
            </a:br>
            <a:r>
              <a:rPr lang="de-DE" sz="2900" b="0" dirty="0">
                <a:ea typeface="+mj-lt"/>
                <a:cs typeface="+mj-lt"/>
              </a:rPr>
              <a:t>DAS</a:t>
            </a:r>
            <a:r>
              <a:rPr lang="de-DE" sz="2900" dirty="0">
                <a:ea typeface="+mj-lt"/>
                <a:cs typeface="+mj-lt"/>
              </a:rPr>
              <a:t> </a:t>
            </a:r>
            <a:r>
              <a:rPr lang="de-DE" sz="2400" b="0" dirty="0">
                <a:latin typeface="Calibri"/>
                <a:ea typeface="Calibri"/>
                <a:cs typeface="Calibri"/>
              </a:rPr>
              <a:t>SCHWIERIGSTE "ALL YOU CAN EAT" IN DEINEM LEBEN!</a:t>
            </a:r>
          </a:p>
          <a:p>
            <a:endParaRPr lang="de-DE" dirty="0"/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4C19A958-6041-0413-3602-FEB459EE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717" y="2095839"/>
            <a:ext cx="5066370" cy="436688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A6763E9-1D9E-6E90-7BF5-D7FEDF85B3CE}"/>
              </a:ext>
            </a:extLst>
          </p:cNvPr>
          <p:cNvSpPr txBox="1"/>
          <p:nvPr/>
        </p:nvSpPr>
        <p:spPr>
          <a:xfrm>
            <a:off x="668120" y="2595518"/>
            <a:ext cx="40737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Der Erfolgs Klassiker kehrt ein letztes Mal zurück und fordert dich heraus!</a:t>
            </a:r>
            <a:r>
              <a:rPr lang="de-DE" dirty="0"/>
              <a:t> ​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25C0BDB-5551-75E7-4AA3-7EFAE4948374}"/>
              </a:ext>
            </a:extLst>
          </p:cNvPr>
          <p:cNvSpPr txBox="1"/>
          <p:nvPr/>
        </p:nvSpPr>
        <p:spPr>
          <a:xfrm>
            <a:off x="667405" y="4067335"/>
            <a:ext cx="38969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Entwickelt von den preisgekrönten Machern von </a:t>
            </a:r>
            <a:endParaRPr lang="de-DE"/>
          </a:p>
          <a:p>
            <a:r>
              <a:rPr lang="de-DE" b="1" dirty="0"/>
              <a:t>"</a:t>
            </a:r>
            <a:r>
              <a:rPr lang="de-DE" b="1" dirty="0" err="1"/>
              <a:t>No</a:t>
            </a:r>
            <a:r>
              <a:rPr lang="de-DE" b="1" dirty="0"/>
              <a:t> Games </a:t>
            </a:r>
            <a:r>
              <a:rPr lang="de-DE" b="1" dirty="0" err="1"/>
              <a:t>before</a:t>
            </a:r>
            <a:r>
              <a:rPr lang="de-DE" b="1" dirty="0"/>
              <a:t>" ​</a:t>
            </a:r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ACD0567-767D-64A6-E796-14E5892612BB}"/>
              </a:ext>
            </a:extLst>
          </p:cNvPr>
          <p:cNvSpPr txBox="1"/>
          <p:nvPr/>
        </p:nvSpPr>
        <p:spPr>
          <a:xfrm>
            <a:off x="671693" y="5326613"/>
            <a:ext cx="42398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ea typeface="+mn-lt"/>
                <a:cs typeface="+mn-lt"/>
              </a:rPr>
              <a:t>Beweise dein können und schlag diesen unschlagbaren Gegner und steig auf in die Hall </a:t>
            </a:r>
            <a:r>
              <a:rPr lang="de-DE" b="1" dirty="0" err="1">
                <a:ea typeface="+mn-lt"/>
                <a:cs typeface="+mn-lt"/>
              </a:rPr>
              <a:t>of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Fame</a:t>
            </a:r>
            <a:r>
              <a:rPr lang="de-DE" b="1" dirty="0">
                <a:ea typeface="+mn-lt"/>
                <a:cs typeface="+mn-lt"/>
              </a:rPr>
              <a:t>. 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FunkyShapesVTI</vt:lpstr>
      <vt:lpstr>SNAKE- DAS SCHWIERIGSTE "ALL YOU CAN EAT" IN DEINEM LEBEN!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89</cp:revision>
  <dcterms:created xsi:type="dcterms:W3CDTF">2023-06-18T09:12:31Z</dcterms:created>
  <dcterms:modified xsi:type="dcterms:W3CDTF">2023-06-18T09:31:21Z</dcterms:modified>
</cp:coreProperties>
</file>