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923" y="1802363"/>
            <a:ext cx="8825658" cy="3329581"/>
          </a:xfrm>
        </p:spPr>
        <p:txBody>
          <a:bodyPr/>
          <a:lstStyle/>
          <a:p>
            <a:r>
              <a:rPr lang="en-US" sz="4000" dirty="0" smtClean="0"/>
              <a:t>CEF440; </a:t>
            </a:r>
            <a:r>
              <a:rPr lang="en-US" sz="4000" b="1" dirty="0" smtClean="0"/>
              <a:t>INTERNET PROGRAMMING AND MOBILE APP DEVELOPMENT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b="1" dirty="0" smtClean="0"/>
              <a:t>TASK 1</a:t>
            </a:r>
            <a:br>
              <a:rPr lang="en-US" b="1" dirty="0" smtClean="0"/>
            </a:br>
            <a:r>
              <a:rPr lang="en-US" b="1" dirty="0" smtClean="0"/>
              <a:t>       </a:t>
            </a:r>
            <a:r>
              <a:rPr lang="en-US" sz="3200" b="1" dirty="0" smtClean="0"/>
              <a:t>PRESENTED BY GROUP 25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</a:t>
            </a:r>
            <a:r>
              <a:rPr lang="en-US" sz="2000" b="1" dirty="0" smtClean="0"/>
              <a:t>COURSE INSTRUCTOR DR NKEMENI VALERY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7968" y="200794"/>
            <a:ext cx="8825658" cy="86142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1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1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2155" y="2159000"/>
            <a:ext cx="8825658" cy="3329581"/>
          </a:xfrm>
        </p:spPr>
        <p:txBody>
          <a:bodyPr/>
          <a:lstStyle/>
          <a:p>
            <a:r>
              <a:rPr lang="en-US" sz="4000" b="1" dirty="0" smtClean="0"/>
              <a:t>Mobile development frameworks</a:t>
            </a:r>
            <a:br>
              <a:rPr lang="en-US" sz="4000" b="1" dirty="0" smtClean="0"/>
            </a:br>
            <a:r>
              <a:rPr lang="en-US" sz="4000" b="1" dirty="0" smtClean="0"/>
              <a:t>      </a:t>
            </a:r>
            <a:r>
              <a:rPr lang="en-US" sz="2400" b="1" dirty="0" smtClean="0"/>
              <a:t>two types exist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1) native frameworks</a:t>
            </a:r>
            <a:br>
              <a:rPr lang="en-US" sz="2400" dirty="0" smtClean="0"/>
            </a:br>
            <a:r>
              <a:rPr lang="en-US" sz="2400" dirty="0" smtClean="0"/>
              <a:t>swift for </a:t>
            </a:r>
            <a:r>
              <a:rPr lang="en-US" sz="2400" dirty="0" err="1" smtClean="0"/>
              <a:t>ios</a:t>
            </a:r>
            <a:r>
              <a:rPr lang="en-US" sz="2400" dirty="0" smtClean="0"/>
              <a:t> and jetpack compose for android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2) cross platform frameworks ; flutter, react native,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and Ionic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286255" y="243480"/>
            <a:ext cx="8825658" cy="86142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10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8355" y="2349500"/>
            <a:ext cx="8825658" cy="3329581"/>
          </a:xfrm>
        </p:spPr>
        <p:txBody>
          <a:bodyPr/>
          <a:lstStyle/>
          <a:p>
            <a:r>
              <a:rPr lang="en-US" sz="4000" b="1" dirty="0"/>
              <a:t>mobile application architecture and design </a:t>
            </a:r>
            <a:r>
              <a:rPr lang="en-US" sz="4000" b="1" dirty="0" smtClean="0"/>
              <a:t>patterns</a:t>
            </a:r>
            <a:br>
              <a:rPr lang="en-US" sz="4000" b="1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various types of application architectures exist such as</a:t>
            </a:r>
            <a:br>
              <a:rPr lang="en-US" sz="2400" dirty="0" smtClean="0"/>
            </a:br>
            <a:r>
              <a:rPr lang="en-US" sz="2400" dirty="0" smtClean="0"/>
              <a:t>monolithic architecture, micro services architecture,  service oriented architecture , hybrid architecture and client server architecture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5455" y="103780"/>
            <a:ext cx="8825658" cy="86142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11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thank you for listening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286255" y="230780"/>
            <a:ext cx="8825658" cy="86142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12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9655" y="2540000"/>
            <a:ext cx="8825658" cy="3329581"/>
          </a:xfrm>
        </p:spPr>
        <p:txBody>
          <a:bodyPr/>
          <a:lstStyle/>
          <a:p>
            <a:r>
              <a:rPr lang="en-US" sz="2000" dirty="0" smtClean="0"/>
              <a:t>            </a:t>
            </a:r>
            <a:r>
              <a:rPr lang="en-US" sz="3200" b="1" dirty="0" smtClean="0"/>
              <a:t>OVERVIEW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what is a mobile application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types of mobile applications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types of mobile applications languages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mobile applications framework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mobile application architecture and design patterns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methods of collecting and analyzing user requirements for a mobile applications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mobile development estimation cost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4055" y="91080"/>
            <a:ext cx="8825658" cy="86142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2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97" y="2298700"/>
            <a:ext cx="8825658" cy="3329581"/>
          </a:xfrm>
        </p:spPr>
        <p:txBody>
          <a:bodyPr/>
          <a:lstStyle/>
          <a:p>
            <a:r>
              <a:rPr lang="en-US" sz="4400" b="1" dirty="0" smtClean="0"/>
              <a:t>What is a mobile application</a:t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400" dirty="0"/>
              <a:t>A</a:t>
            </a:r>
            <a:r>
              <a:rPr lang="en-US" sz="2400" dirty="0" smtClean="0"/>
              <a:t> mobile application is a software program designed to run on smart phones, tablets or other mobile devices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these applications serve various purposes such as communication, e-commerce, entertainment education and more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7855" y="-88900"/>
            <a:ext cx="8825658" cy="86142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3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355" y="2362200"/>
            <a:ext cx="8825658" cy="3329581"/>
          </a:xfrm>
        </p:spPr>
        <p:txBody>
          <a:bodyPr/>
          <a:lstStyle/>
          <a:p>
            <a:r>
              <a:rPr lang="en-US" sz="4400" b="1" dirty="0" smtClean="0"/>
              <a:t>Types of mobile applications</a:t>
            </a:r>
            <a:br>
              <a:rPr lang="en-US" sz="4400" b="1" dirty="0" smtClean="0"/>
            </a:br>
            <a:r>
              <a:rPr lang="en-US" sz="4400" b="1" dirty="0" smtClean="0"/>
              <a:t>     </a:t>
            </a:r>
            <a:r>
              <a:rPr lang="en-US" sz="2400" b="1" dirty="0" smtClean="0"/>
              <a:t>there are 3 types of mobile applications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1) Native apps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2) Hybrid  apps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3) Progressive web apps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3255" y="0"/>
            <a:ext cx="8825658" cy="86142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4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5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355" y="2832100"/>
            <a:ext cx="8825658" cy="3329581"/>
          </a:xfrm>
        </p:spPr>
        <p:txBody>
          <a:bodyPr/>
          <a:lstStyle/>
          <a:p>
            <a:r>
              <a:rPr lang="en-US" sz="6000" b="1" dirty="0" smtClean="0"/>
              <a:t>  Native apps</a:t>
            </a:r>
            <a:br>
              <a:rPr lang="en-US" sz="6000" b="1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applications built specifically for a single application(android or </a:t>
            </a:r>
            <a:r>
              <a:rPr lang="en-US" sz="2400" dirty="0" err="1" smtClean="0"/>
              <a:t>ios</a:t>
            </a:r>
            <a:r>
              <a:rPr lang="en-US" sz="2400" dirty="0" smtClean="0"/>
              <a:t>) 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dirty="0" err="1" smtClean="0"/>
              <a:t>whatsapp</a:t>
            </a:r>
            <a:r>
              <a:rPr lang="en-US" sz="2400" dirty="0" smtClean="0"/>
              <a:t> </a:t>
            </a:r>
            <a:r>
              <a:rPr lang="en-US" sz="2400" dirty="0" err="1" smtClean="0"/>
              <a:t>instagram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advantages</a:t>
            </a:r>
            <a:r>
              <a:rPr lang="en-US" sz="2400" dirty="0" smtClean="0"/>
              <a:t>: best performance, access to device features, better user experience, app store distribution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disadvantages</a:t>
            </a:r>
            <a:r>
              <a:rPr lang="en-US" sz="2400" dirty="0" smtClean="0"/>
              <a:t>; high development </a:t>
            </a:r>
            <a:r>
              <a:rPr lang="en-US" sz="2400" dirty="0" err="1" smtClean="0"/>
              <a:t>cost,long</a:t>
            </a:r>
            <a:r>
              <a:rPr lang="en-US" sz="2400" dirty="0" smtClean="0"/>
              <a:t> development time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6755" y="91080"/>
            <a:ext cx="8825658" cy="86142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5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0797" y="2184400"/>
            <a:ext cx="8825658" cy="3329581"/>
          </a:xfrm>
        </p:spPr>
        <p:txBody>
          <a:bodyPr/>
          <a:lstStyle/>
          <a:p>
            <a:r>
              <a:rPr lang="en-US" sz="4800" b="1" dirty="0" smtClean="0"/>
              <a:t>  Progressive web apps</a:t>
            </a:r>
            <a:br>
              <a:rPr lang="en-US" sz="4800" b="1" dirty="0" smtClean="0"/>
            </a:br>
            <a:r>
              <a:rPr lang="en-US" sz="2400" dirty="0" smtClean="0"/>
              <a:t>these are web based </a:t>
            </a:r>
            <a:r>
              <a:rPr lang="en-US" sz="2400" dirty="0" err="1" smtClean="0"/>
              <a:t>appa</a:t>
            </a:r>
            <a:r>
              <a:rPr lang="en-US" sz="2400" dirty="0" smtClean="0"/>
              <a:t> </a:t>
            </a:r>
            <a:r>
              <a:rPr lang="en-US" sz="2800" dirty="0" smtClean="0"/>
              <a:t>that functions like native apps using modern technologies </a:t>
            </a:r>
            <a:r>
              <a:rPr lang="en-US" sz="2800" dirty="0" err="1" smtClean="0"/>
              <a:t>eg</a:t>
            </a:r>
            <a:r>
              <a:rPr lang="en-US" sz="2800" dirty="0" smtClean="0"/>
              <a:t> twitter lite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/>
              <a:t>advantages: </a:t>
            </a:r>
            <a:r>
              <a:rPr lang="en-US" sz="2800" dirty="0" smtClean="0"/>
              <a:t>cost effective, no app store approval needed  automatic updates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/>
              <a:t>disadvantages</a:t>
            </a:r>
            <a:r>
              <a:rPr lang="en-US" sz="2800" dirty="0" smtClean="0"/>
              <a:t> : limited access to device features less discovery,  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25955" y="101600"/>
            <a:ext cx="8825658" cy="86142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6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8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755" y="2603500"/>
            <a:ext cx="8825658" cy="3329581"/>
          </a:xfrm>
        </p:spPr>
        <p:txBody>
          <a:bodyPr/>
          <a:lstStyle/>
          <a:p>
            <a:r>
              <a:rPr lang="en-US" sz="4800" b="1" dirty="0" smtClean="0"/>
              <a:t>Hybrid apps</a:t>
            </a:r>
            <a:br>
              <a:rPr lang="en-US" sz="4800" b="1" dirty="0" smtClean="0"/>
            </a:br>
            <a:r>
              <a:rPr lang="en-US" sz="2800" dirty="0" smtClean="0"/>
              <a:t>these are apps that contain both features of native and web apps example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/>
              <a:t>advantages</a:t>
            </a:r>
            <a:r>
              <a:rPr lang="en-US" sz="2800" dirty="0" smtClean="0"/>
              <a:t>; fast development, low cost than native apps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/>
              <a:t>disadvantages</a:t>
            </a:r>
            <a:r>
              <a:rPr lang="en-US" sz="2800" dirty="0" smtClean="0"/>
              <a:t>; low performance compare to native apps , dependency on third party frameworks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2155" y="88900"/>
            <a:ext cx="8825658" cy="86142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7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2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652" y="2908300"/>
            <a:ext cx="8825658" cy="3329581"/>
          </a:xfrm>
        </p:spPr>
        <p:txBody>
          <a:bodyPr/>
          <a:lstStyle/>
          <a:p>
            <a:r>
              <a:rPr lang="en-US" sz="3600" b="1" dirty="0" smtClean="0"/>
              <a:t>Mobile app programming languages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dirty="0" smtClean="0"/>
              <a:t>mobile app languages are of two types</a:t>
            </a:r>
            <a:br>
              <a:rPr lang="en-US" sz="2800" dirty="0" smtClean="0"/>
            </a:br>
            <a:r>
              <a:rPr lang="en-US" sz="2800" dirty="0" smtClean="0"/>
              <a:t>native and cross type native languages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1) native mobile app programing </a:t>
            </a:r>
            <a:r>
              <a:rPr lang="en-US" sz="2800" dirty="0" err="1" smtClean="0"/>
              <a:t>langauges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- swift(</a:t>
            </a:r>
            <a:r>
              <a:rPr lang="en-US" sz="2800" dirty="0" err="1" smtClean="0"/>
              <a:t>ios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dirty="0" err="1" smtClean="0"/>
              <a:t>kotin</a:t>
            </a:r>
            <a:r>
              <a:rPr lang="en-US" sz="2800" dirty="0" smtClean="0"/>
              <a:t> (android)</a:t>
            </a:r>
            <a:br>
              <a:rPr lang="en-US" sz="2800" dirty="0" smtClean="0"/>
            </a:br>
            <a:r>
              <a:rPr lang="en-US" sz="2800" dirty="0" smtClean="0"/>
              <a:t>- java (android)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955" y="0"/>
            <a:ext cx="8825658" cy="86142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8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4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7755" y="3251200"/>
            <a:ext cx="8825658" cy="3329581"/>
          </a:xfrm>
        </p:spPr>
        <p:txBody>
          <a:bodyPr/>
          <a:lstStyle/>
          <a:p>
            <a:r>
              <a:rPr lang="en-US" sz="3600" b="1" dirty="0" smtClean="0"/>
              <a:t>Hybrid( cross platforms) mobile                 programming languages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dirty="0" smtClean="0"/>
              <a:t>-Dart(flutter)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-java script( react native and other java framework)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(c#)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4055" y="127000"/>
            <a:ext cx="8825658" cy="86142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9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2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62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CEF440; INTERNET PROGRAMMING AND MOBILE APP DEVELOPMENT               TASK 1        PRESENTED BY GROUP 25        COURSE INSTRUCTOR DR NKEMENI VALERY</vt:lpstr>
      <vt:lpstr>            OVERVIEW what is a mobile application  types of mobile applications  types of mobile applications languages  mobile applications framework  mobile application architecture and design patterns  methods of collecting and analyzing user requirements for a mobile applications  mobile development estimation cost </vt:lpstr>
      <vt:lpstr>What is a mobile application  A mobile application is a software program designed to run on smart phones, tablets or other mobile devices  these applications serve various purposes such as communication, e-commerce, entertainment education and more </vt:lpstr>
      <vt:lpstr>Types of mobile applications      there are 3 types of mobile applications  1) Native apps  2) Hybrid  apps  3) Progressive web apps</vt:lpstr>
      <vt:lpstr>  Native apps  applications built specifically for a single application(android or ios) e.g whatsapp instagram  advantages: best performance, access to device features, better user experience, app store distribution  disadvantages; high development cost,long development time</vt:lpstr>
      <vt:lpstr>  Progressive web apps these are web based appa that functions like native apps using modern technologies eg twitter lite  advantages: cost effective, no app store approval needed  automatic updates  disadvantages : limited access to device features less discovery,  </vt:lpstr>
      <vt:lpstr>Hybrid apps these are apps that contain both features of native and web apps example facebook  advantages; fast development, low cost than native apps  disadvantages; low performance compare to native apps , dependency on third party frameworks</vt:lpstr>
      <vt:lpstr>Mobile app programming languages  mobile app languages are of two types native and cross type native languages  1) native mobile app programing langauges  - swift(ios) - kotin (android) - java (android) </vt:lpstr>
      <vt:lpstr>Hybrid( cross platforms) mobile                 programming languages  -Dart(flutter)  -java script( react native and other java framework)  - Xamarin (c#) </vt:lpstr>
      <vt:lpstr>Mobile development frameworks       two types exist  1) native frameworks swift for ios and jetpack compose for android  2) cross platform frameworks ; flutter, react native, Xamarin and Ionic</vt:lpstr>
      <vt:lpstr>mobile application architecture and design patterns  various types of application architectures exist such as monolithic architecture, micro services architecture,  service oriented architecture , hybrid architecture and client server architecture</vt:lpstr>
      <vt:lpstr>Conclusion 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CEF440; INTERNET PROGRAMMING AND MOBILE APP DEVELOPMENT               TASK 1        PRESENTED BY GROUP 25        COURSE INSTRUCTOR DR NKEMENI VALERY</dc:title>
  <dc:creator>Bentech</dc:creator>
  <cp:lastModifiedBy>Bentech</cp:lastModifiedBy>
  <cp:revision>11</cp:revision>
  <dcterms:created xsi:type="dcterms:W3CDTF">2025-03-31T21:22:53Z</dcterms:created>
  <dcterms:modified xsi:type="dcterms:W3CDTF">2025-03-31T22:53:32Z</dcterms:modified>
</cp:coreProperties>
</file>