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293268507/f/bd82a103-1afb-498b-bc51-776630944a65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Sheet2!$A$2:$A$3</c:f>
              <c:strCache>
                <c:ptCount val="2"/>
                <c:pt idx="0">
                  <c:v>Count of GenderCode</c:v>
                </c:pt>
                <c:pt idx="1">
                  <c:v>BusinessUnit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Sheet2!$A$4:$A$16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Sheet2!$B$4:$B$16</c:f>
              <c:numCache>
                <c:formatCode>General</c:formatCode>
                <c:ptCount val="13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1">
                  <c:v>419.0</c:v>
                </c:pt>
              </c:numCache>
            </c:numRef>
          </c:val>
        </c:ser>
        <c:ser>
          <c:idx val="2"/>
          <c:order val="2"/>
          <c:tx>
            <c:strRef>
              <c:f>Sheet2!$C$2:$C$3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Sheet2!$C$4:$C$16</c:f>
              <c:numCache>
                <c:formatCode>General</c:formatCode>
                <c:ptCount val="13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74.0</c:v>
                </c:pt>
                <c:pt idx="9">
                  <c:v>79.0</c:v>
                </c:pt>
                <c:pt idx="10">
                  <c:v>1.0</c:v>
                </c:pt>
                <c:pt idx="11">
                  <c:v>781.0</c:v>
                </c:pt>
              </c:numCache>
            </c:numRef>
          </c:val>
        </c:ser>
        <c:ser>
          <c:idx val="3"/>
          <c:order val="3"/>
          <c:tx>
            <c:strRef>
              <c:f>Sheet2!$D$2:$D$3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val>
            <c:numRef>
              <c:f>Sheet2!$D$4:$D$16</c:f>
              <c:numCache>
                <c:formatCode>General</c:formatCode>
                <c:ptCount val="13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157.0</c:v>
                </c:pt>
                <c:pt idx="5">
                  <c:v>151.0</c:v>
                </c:pt>
                <c:pt idx="6">
                  <c:v>145.0</c:v>
                </c:pt>
                <c:pt idx="7">
                  <c:v>155.0</c:v>
                </c:pt>
                <c:pt idx="8">
                  <c:v>160.0</c:v>
                </c:pt>
                <c:pt idx="9">
                  <c:v>148.0</c:v>
                </c:pt>
                <c:pt idx="10">
                  <c:v>3.0</c:v>
                </c:pt>
                <c:pt idx="11">
                  <c:v>1530.0</c:v>
                </c:pt>
              </c:numCache>
            </c:numRef>
          </c:val>
        </c:ser>
        <c:ser>
          <c:idx val="4"/>
          <c:order val="4"/>
          <c:tx>
            <c:strRef>
              <c:f>Sheet2!$E$2:$E$3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Sheet2!$E$4:$E$16</c:f>
              <c:numCache>
                <c:formatCode>General</c:formatCode>
                <c:ptCount val="13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1">
                  <c:v>270.0</c:v>
                </c:pt>
              </c:numCache>
            </c:numRef>
          </c:val>
        </c:ser>
        <c:ser>
          <c:idx val="5"/>
          <c:order val="5"/>
          <c:tx>
            <c:strRef>
              <c:f>Sheet2!$F$2:$F$3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Sheet2!$F$4:$F$16</c:f>
              <c:numCache>
                <c:formatCode>General</c:formatCode>
                <c:ptCount val="13"/>
                <c:pt idx="0">
                  <c:v>303.0</c:v>
                </c:pt>
                <c:pt idx="1">
                  <c:v>300.0</c:v>
                </c:pt>
                <c:pt idx="2">
                  <c:v>302.0</c:v>
                </c:pt>
                <c:pt idx="3">
                  <c:v>296.0</c:v>
                </c:pt>
                <c:pt idx="4">
                  <c:v>303.0</c:v>
                </c:pt>
                <c:pt idx="5">
                  <c:v>301.0</c:v>
                </c:pt>
                <c:pt idx="6">
                  <c:v>298.0</c:v>
                </c:pt>
                <c:pt idx="7">
                  <c:v>303.0</c:v>
                </c:pt>
                <c:pt idx="8">
                  <c:v>296.0</c:v>
                </c:pt>
                <c:pt idx="9">
                  <c:v>294.0</c:v>
                </c:pt>
                <c:pt idx="10">
                  <c:v>4.0</c:v>
                </c:pt>
                <c:pt idx="11">
                  <c:v>3000.0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62446"/>
        <c:axId val="516041053"/>
      </c:barChart>
      <c:catAx>
        <c:axId val="2659624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41053"/>
        <c:crosses val="autoZero"/>
        <c:auto val="1"/>
        <c:lblAlgn val="ctr"/>
        <c:lblOffset val="100"/>
        <c:noMultiLvlLbl val="0"/>
      </c:catAx>
      <c:valAx>
        <c:axId val="516041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624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b</a:t>
            </a:r>
            <a:r>
              <a:rPr sz="2400" lang="en-US"/>
              <a:t>i</a:t>
            </a:r>
            <a:r>
              <a:rPr sz="2400" lang="en-US"/>
              <a:t>nson</a:t>
            </a:r>
            <a:r>
              <a:rPr sz="2400" lang="en-US"/>
              <a:t>.</a:t>
            </a:r>
            <a:r>
              <a:rPr sz="2400" lang="en-US"/>
              <a:t>E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097960" y="1268121"/>
          <a:ext cx="7767048" cy="441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2024-09-02T11:16:02Z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