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3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12/12/2022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12/12/2022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12/12/2022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12/12/2022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12/12/2022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12/12/2022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12/12/2022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Regression models for modeling climate-hydropower relation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5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Weather variables</a:t>
            </a:r>
          </a:p>
          <a:p>
            <a:pPr lvl="1"/>
            <a:r>
              <a:rPr lang="en-US" dirty="0" smtClean="0"/>
              <a:t>Temperature (NUTS2)</a:t>
            </a:r>
          </a:p>
          <a:p>
            <a:pPr lvl="1"/>
            <a:r>
              <a:rPr lang="en-US" dirty="0" smtClean="0"/>
              <a:t>Precipitation </a:t>
            </a:r>
            <a:r>
              <a:rPr lang="en-US" dirty="0"/>
              <a:t>(NUTS2)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Load</a:t>
            </a:r>
          </a:p>
          <a:p>
            <a:endParaRPr lang="en-US" dirty="0"/>
          </a:p>
          <a:p>
            <a:r>
              <a:rPr lang="en-US" dirty="0" smtClean="0"/>
              <a:t>CF of HRE</a:t>
            </a:r>
          </a:p>
          <a:p>
            <a:r>
              <a:rPr lang="en-US" dirty="0" smtClean="0"/>
              <a:t>CF of HRO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6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understand the physical/technical phenomenon</a:t>
            </a:r>
          </a:p>
          <a:p>
            <a:r>
              <a:rPr lang="en-US" dirty="0" smtClean="0"/>
              <a:t>Plot the data and try to find some relation that could be exploited</a:t>
            </a:r>
          </a:p>
          <a:p>
            <a:r>
              <a:rPr lang="en-US" dirty="0" smtClean="0"/>
              <a:t>Correlation, lagged correlation</a:t>
            </a:r>
          </a:p>
          <a:p>
            <a:r>
              <a:rPr lang="en-US" dirty="0" smtClean="0"/>
              <a:t>Do you need to transform the data?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79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Algorithm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several regression algorithms</a:t>
            </a:r>
          </a:p>
          <a:p>
            <a:pPr lvl="1"/>
            <a:r>
              <a:rPr lang="en-US" dirty="0" smtClean="0"/>
              <a:t>Linear regression (use different basis functions)</a:t>
            </a:r>
          </a:p>
          <a:p>
            <a:pPr lvl="1"/>
            <a:r>
              <a:rPr lang="en-US" dirty="0" smtClean="0"/>
              <a:t>Decision tree</a:t>
            </a:r>
          </a:p>
          <a:p>
            <a:pPr lvl="1"/>
            <a:r>
              <a:rPr lang="en-US" dirty="0" smtClean="0"/>
              <a:t>Artificial Neural Network</a:t>
            </a:r>
          </a:p>
          <a:p>
            <a:pPr lvl="1"/>
            <a:r>
              <a:rPr lang="en-US" dirty="0" smtClean="0"/>
              <a:t>Support Vector Regression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62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 error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Correlation coefficient</a:t>
                </a:r>
              </a:p>
              <a:p>
                <a:pPr marL="0" indent="0">
                  <a:buNone/>
                </a:pPr>
                <a:r>
                  <a:rPr lang="en-US" dirty="0" smtClean="0"/>
                  <a:t>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∑[(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)]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</a:rPr>
                              <m:t>∑[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∑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Root Mean Square Error</a:t>
                </a:r>
              </a:p>
              <a:p>
                <a:pPr marL="0" indent="0">
                  <a:buNone/>
                </a:pPr>
                <a:r>
                  <a:rPr lang="en-US" dirty="0" smtClean="0"/>
                  <a:t>RMSE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=1…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68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Mean Absolute Error</a:t>
                </a:r>
              </a:p>
              <a:p>
                <a:pPr marL="0" indent="0">
                  <a:buNone/>
                </a:pPr>
                <a:r>
                  <a:rPr lang="en-US" dirty="0" smtClean="0"/>
                  <a:t>MAE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3754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185</Words>
  <Application>Microsoft Office PowerPoint</Application>
  <PresentationFormat>Affichage à l'écran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Regression models for modeling climate-hydropower relation</vt:lpstr>
      <vt:lpstr>Data</vt:lpstr>
      <vt:lpstr>Présentation PowerPoint</vt:lpstr>
      <vt:lpstr>Regression Algorithm</vt:lpstr>
      <vt:lpstr>Measure error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models for modeling climate-hydropower relation</dc:title>
  <dc:creator>Valentina SESSA</dc:creator>
  <cp:lastModifiedBy>Valentina SESSA</cp:lastModifiedBy>
  <cp:revision>2</cp:revision>
  <dcterms:created xsi:type="dcterms:W3CDTF">2022-12-12T09:20:52Z</dcterms:created>
  <dcterms:modified xsi:type="dcterms:W3CDTF">2022-12-12T09:38:46Z</dcterms:modified>
</cp:coreProperties>
</file>