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21" r:id="rId3"/>
    <p:sldId id="62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52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7A5B-D439-DD4E-A637-827378D75345}" v="59" dt="2019-10-10T15:48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/>
    <p:restoredTop sz="94626"/>
  </p:normalViewPr>
  <p:slideViewPr>
    <p:cSldViewPr snapToGrid="0" snapToObjects="1">
      <p:cViewPr varScale="1">
        <p:scale>
          <a:sx n="114" d="100"/>
          <a:sy n="114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Beer Analysis EDA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 and Thomas Karba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IBV to ABU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5036573"/>
            <a:ext cx="8141108" cy="1526458"/>
          </a:xfrm>
        </p:spPr>
        <p:txBody>
          <a:bodyPr/>
          <a:lstStyle/>
          <a:p>
            <a:r>
              <a:rPr lang="en-US" sz="2400" dirty="0"/>
              <a:t>There appears to be a linear relationship between a beer's International Bitterness Units (IBU) and the Alcohol by Volume (ABV).  The stronger a beer is, the more likely it is to rate higher on the bitterness scale.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AA06-1A5F-4EE3-8121-1990C587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78" y="1468291"/>
            <a:ext cx="5782443" cy="3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Brewery Count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How many breweries are present in each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Note that all 50 states have at least one brewery listed, including the District of Columbia (DC), for a total of 51.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FD9F28-5C08-45E2-8A9C-1AB2DC43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8" y="2943679"/>
            <a:ext cx="4160125" cy="2567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E4D53-5052-45F4-BE2B-D800A5E5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4" y="2939913"/>
            <a:ext cx="4160126" cy="25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Available Data 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6" y="2148682"/>
            <a:ext cx="2455607" cy="6728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0483-CFE7-4D0B-9162-730F48F7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" y="2821525"/>
            <a:ext cx="4181170" cy="258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6259F-E6CE-4B04-9F81-522004CC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06" y="2821525"/>
            <a:ext cx="4223107" cy="171506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BBA70E4-5DB7-4EDB-9C20-ED3B83ABB498}"/>
              </a:ext>
            </a:extLst>
          </p:cNvPr>
          <p:cNvSpPr txBox="1">
            <a:spLocks/>
          </p:cNvSpPr>
          <p:nvPr/>
        </p:nvSpPr>
        <p:spPr>
          <a:xfrm>
            <a:off x="5625355" y="2172263"/>
            <a:ext cx="2455607" cy="67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/>
              <a:t>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62500-2244-4E96-8E46-BE3BC839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857" y="3777585"/>
            <a:ext cx="4476750" cy="162877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ABV (Alcohol by Volume) and IBU (International Bitterness Unit) columns have missing values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ED10-2269-47BD-AE58-7E98C7139453}"/>
              </a:ext>
            </a:extLst>
          </p:cNvPr>
          <p:cNvSpPr/>
          <p:nvPr/>
        </p:nvSpPr>
        <p:spPr>
          <a:xfrm>
            <a:off x="2448232" y="54671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In particular, the IBU field as over 40% of the records with a blank value for this data point.</a:t>
            </a:r>
          </a:p>
        </p:txBody>
      </p:sp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207115" y="5616258"/>
            <a:ext cx="906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From visually inspecting the graph, most states have a relatively close spread.  The summary statistics show that 50% of the available data fall within the interval </a:t>
            </a:r>
          </a:p>
          <a:p>
            <a:r>
              <a:rPr lang="en-US" i="1" dirty="0"/>
              <a:t>(0.05 to 0.067)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5DD21-7BF6-489C-9C57-8E649F4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43624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E26-92F5-4B23-ACBB-69BAFA025801}"/>
              </a:ext>
            </a:extLst>
          </p:cNvPr>
          <p:cNvSpPr/>
          <p:nvPr/>
        </p:nvSpPr>
        <p:spPr>
          <a:xfrm>
            <a:off x="207115" y="5964581"/>
            <a:ext cx="90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There is much more variation in the IBU data, possibly due to missing values or regional preferences.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213C-4012-4ADB-A556-14903EDF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3" y="161040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There are different measures of center, etc.. that might be useful in determining state trends.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A25C9-0D7C-4888-B455-2DD2DCD8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76" y="3398607"/>
            <a:ext cx="5438775" cy="2657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887793" y="6125638"/>
            <a:ext cx="5810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Depending on the statistic of interest, the answer varies</a:t>
            </a:r>
          </a:p>
        </p:txBody>
      </p:sp>
    </p:spTree>
    <p:extLst>
      <p:ext uri="{BB962C8B-B14F-4D97-AF65-F5344CB8AC3E}">
        <p14:creationId xmlns:p14="http://schemas.microsoft.com/office/powerpoint/2010/main" val="62280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(IBU)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Similar differences can be seen across the IBU statistics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E29F8-D755-46CA-9143-78027D80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92" y="3361403"/>
            <a:ext cx="4132015" cy="18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Summary Statistics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The distribution of the ABV data is slightly right skewed, with most values falling within ~0.014 units of the mean of ~0.06.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EFC3A-6257-4A76-B439-81CC45AA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47" y="3429000"/>
            <a:ext cx="3534655" cy="225005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2B4A56-248D-4CF6-86C1-3EC203AB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5" y="3304509"/>
            <a:ext cx="4742314" cy="29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688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408</TotalTime>
  <Words>292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1_Body Slides</vt:lpstr>
      <vt:lpstr>Beer Analysis EDA </vt:lpstr>
      <vt:lpstr>Brewery Count by State</vt:lpstr>
      <vt:lpstr>Available Data Sets</vt:lpstr>
      <vt:lpstr>Missing Values</vt:lpstr>
      <vt:lpstr>Median ABV per State</vt:lpstr>
      <vt:lpstr>Median IBU per State</vt:lpstr>
      <vt:lpstr>Maximum Values by State (ABV)</vt:lpstr>
      <vt:lpstr>Maximum Values by State (IBU)</vt:lpstr>
      <vt:lpstr>Summary Statistics (ABV)</vt:lpstr>
      <vt:lpstr>IBV to ABU Relationship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Chance Robinson</cp:lastModifiedBy>
  <cp:revision>26</cp:revision>
  <dcterms:created xsi:type="dcterms:W3CDTF">2019-09-23T08:00:29Z</dcterms:created>
  <dcterms:modified xsi:type="dcterms:W3CDTF">2019-10-19T05:32:14Z</dcterms:modified>
</cp:coreProperties>
</file>