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Programmieren 1 Zusatz-Tutorium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de"/>
              <a:t>10 - Rekursion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84150" y="-6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5. Übungsaufgabe</a:t>
            </a:r>
            <a:endParaRPr/>
          </a:p>
        </p:txBody>
      </p:sp>
      <p:sp>
        <p:nvSpPr>
          <p:cNvPr id="149" name="Google Shape;149;p25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 bleiben in der Übungsaufgabe bei binären Suchbäumen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 Git liegt der bestehende Sourcecode in “/src/lesson_</a:t>
            </a:r>
            <a:r>
              <a:rPr lang="de" sz="1400"/>
              <a:t>10</a:t>
            </a: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_recursion_2/binaryTree”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Pulle den Sourcecode, dann kann es losgehen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Deine Aufgabe ist die Implementierung von möglichst vielen der </a:t>
            </a:r>
            <a:r>
              <a:rPr b="1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noch nicht implementierten Methoden der Klasse</a:t>
            </a: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Jede Methode soll </a:t>
            </a:r>
            <a:r>
              <a:rPr b="1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rekursiv</a:t>
            </a: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gelöst werden.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Methoden sollen jeweils </a:t>
            </a:r>
            <a:r>
              <a:rPr b="1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maximal 10 Zeilen</a:t>
            </a: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besitzen (bei “height” dürfen es ein paar mehr sein).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Methoden “minimum” und “maximum” sind tendenziell am einfachsten. Fang hiermit an.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Methoden sollten unter Zuhilfenahme der Javadoc Methodendokumentation selbsterklärend sein. Ist etwas nicht klar, frag gerne nach.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beiden anderen Klassen musst du im Idealfall gar nicht, </a:t>
            </a:r>
            <a:r>
              <a:rPr lang="de" sz="1400"/>
              <a:t>evtl.</a:t>
            </a: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aber zum Anpassen des Dateipfades der einzulesenden Textdatei anpassen.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Führe die JVM mit der Flag “-ea” aus, um assertions anzuschalten </a:t>
            </a:r>
            <a:endParaRPr sz="14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/>
              <a:t>(=&gt; java -ea src/lesson_10_recursion_2/binaryTree/BinaryTree)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Je weniger rote Kommandozeilenausgaben, desto mehr korrekte Methoden!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Binäre Suchbäume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“insert”-Methode in binären Suchbäumen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Livecoding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Vorstellung des bestehenden Codes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Gemeinsame Implementierung der “exists”-Methode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Übungsaufgabe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 Binäre Suchbäume</a:t>
            </a:r>
            <a:endParaRPr/>
          </a:p>
        </p:txBody>
      </p:sp>
      <p:sp>
        <p:nvSpPr>
          <p:cNvPr id="97" name="Google Shape;97;p1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 binärer Suchbaum ist ein gerichteter Graph mit folgenden Eigenschaften: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 Graph ist zusammenhängend und kreisfrei (Baum)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jeder Knoten hat einen Wert, einen Vorgänger und 0 bis 2 Nachfolger.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gibt einen eindeutigen Knoten ohne Vorgänger, die Wurzel des Baumes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Nachfolger sind entweder linke oder rechte Kinder ihres Vorgängers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 linken Kind</a:t>
            </a:r>
            <a:r>
              <a:rPr lang="de"/>
              <a:t>knoten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und alle darauf folgenden Knoten haben kleinere oder gleiche Werte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 rechte Kind</a:t>
            </a:r>
            <a:r>
              <a:rPr lang="de"/>
              <a:t>knoten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und alle darauf folgenden Knoten haben größere Werte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Knoten ohne Nachfolger heißen Blatt.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Knoten, die weder Wurzel noch Blatt</a:t>
            </a:r>
            <a:br>
              <a:rPr lang="de"/>
            </a:br>
            <a:r>
              <a:rPr lang="de"/>
              <a:t>sind, heißen innere Knoten</a:t>
            </a:r>
            <a:endParaRPr/>
          </a:p>
        </p:txBody>
      </p:sp>
      <p:pic>
        <p:nvPicPr>
          <p:cNvPr descr="An example of a binary tree. | Download Scientific Diagram" id="98" name="Google Shape;9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0149" y="2836825"/>
            <a:ext cx="2786425" cy="15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 Die “insert”-Methode in binären Suchbäumen</a:t>
            </a:r>
            <a:endParaRPr/>
          </a:p>
        </p:txBody>
      </p:sp>
      <p:sp>
        <p:nvSpPr>
          <p:cNvPr id="104" name="Google Shape;104;p1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Binäre Suchbäume ermöglichen eine besonders effiziente Art der Speicherung von Daten.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 wollen uns heute damit beschäftigen, wie man diese Datenstrukturen rekursiv explorieren und manipulieren kann.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Beispiel: “insert”. Was passiert, wenn ich eine 13 einsetzen möchte?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n example of a binary tree. | Download Scientific Diagram" id="105" name="Google Shape;1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8800" y="2427725"/>
            <a:ext cx="2786425" cy="15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 Die “insert”-Methode in binären Suchbäumen</a:t>
            </a:r>
            <a:endParaRPr/>
          </a:p>
        </p:txBody>
      </p:sp>
      <p:pic>
        <p:nvPicPr>
          <p:cNvPr descr="An example of a binary tree. | Download Scientific Diagram" id="111" name="Google Shape;11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7907" y="1053400"/>
            <a:ext cx="4048175" cy="2297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/>
        </p:nvSpPr>
        <p:spPr>
          <a:xfrm>
            <a:off x="4090100" y="3341225"/>
            <a:ext cx="481800" cy="34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de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0"/>
          <p:cNvCxnSpPr>
            <a:stCxn id="112" idx="0"/>
          </p:cNvCxnSpPr>
          <p:nvPr/>
        </p:nvCxnSpPr>
        <p:spPr>
          <a:xfrm flipH="1" rot="10800000">
            <a:off x="4331000" y="3160325"/>
            <a:ext cx="145800" cy="1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p20"/>
          <p:cNvCxnSpPr/>
          <p:nvPr/>
        </p:nvCxnSpPr>
        <p:spPr>
          <a:xfrm flipH="1">
            <a:off x="3859575" y="1390800"/>
            <a:ext cx="526800" cy="296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" name="Google Shape;115;p20"/>
          <p:cNvCxnSpPr/>
          <p:nvPr/>
        </p:nvCxnSpPr>
        <p:spPr>
          <a:xfrm>
            <a:off x="4221775" y="1917500"/>
            <a:ext cx="222300" cy="419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" name="Google Shape;116;p20"/>
          <p:cNvCxnSpPr/>
          <p:nvPr/>
        </p:nvCxnSpPr>
        <p:spPr>
          <a:xfrm>
            <a:off x="4501600" y="2551175"/>
            <a:ext cx="230400" cy="28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" name="Google Shape;117;p20"/>
          <p:cNvCxnSpPr/>
          <p:nvPr/>
        </p:nvCxnSpPr>
        <p:spPr>
          <a:xfrm flipH="1">
            <a:off x="4312225" y="3110800"/>
            <a:ext cx="90600" cy="115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 Die “insert”-Methode in binären Suchbäumen</a:t>
            </a:r>
            <a:endParaRPr/>
          </a:p>
        </p:txBody>
      </p:sp>
      <p:sp>
        <p:nvSpPr>
          <p:cNvPr id="123" name="Google Shape;123;p21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Rekursiver Ansatz: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Jeder Knoten hat eine eigene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“insert”-Methode, die,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falls der passende 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Platz frei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ist: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 neuen Wert an die 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passende Stelle setzt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falls der passende 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Platz nicht frei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ist: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insert-Methode des Knotens 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aufruf</a:t>
            </a:r>
            <a:r>
              <a:rPr lang="de"/>
              <a:t>en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der die Stelle blockiert.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0795" y="1816163"/>
            <a:ext cx="3925150" cy="254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5300" y="721550"/>
            <a:ext cx="1576150" cy="8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3.1 Vorstellung des bestehenden Codes</a:t>
            </a:r>
            <a:endParaRPr/>
          </a:p>
        </p:txBody>
      </p:sp>
      <p:sp>
        <p:nvSpPr>
          <p:cNvPr id="131" name="Google Shape;131;p22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Vorstellung des bestehenden Codes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3.2. Gemeinsame Implementierung der “exists”-Methode</a:t>
            </a:r>
            <a:endParaRPr/>
          </a:p>
        </p:txBody>
      </p:sp>
      <p:sp>
        <p:nvSpPr>
          <p:cNvPr id="137" name="Google Shape;137;p2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Gemeinsame Implementierung der “exists”-Methode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768300" y="195769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4. Fragen</a:t>
            </a:r>
            <a:endParaRPr/>
          </a:p>
        </p:txBody>
      </p:sp>
      <p:sp>
        <p:nvSpPr>
          <p:cNvPr id="143" name="Google Shape;143;p24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