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4ff1c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4ff1c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4ff1cc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4ff1c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4ff1c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4ff1c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4ff1cc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4ff1cc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4ff1c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4ff1c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4ff1c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4ff1c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4ff1cc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4ff1cc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4ff1cc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4ff1cc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4ff1c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4ff1c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4ff1cc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4ff1cc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07 -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Heute modellieren wir eine Adresse. Wir benötigen dafür nur eine Klasse.</a:t>
            </a:r>
            <a:endParaRPr sz="1500"/>
          </a:p>
          <a:p>
            <a:pPr indent="-311150" lvl="0" marL="457200" rtl="0" algn="l">
              <a:spcBef>
                <a:spcPts val="32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Attribute: Straße, Hausnummer (String, da auch z.B. “2a” möglich sein soll), Postleitzahl, Stadt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Klasse soll drei Konstruktoren haben: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Einer, der nur eine Adresse als Parameter nimmt und alle Attribute kopiert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Einer, der alle Attribute als Argumente und die Hausnummer als String nimmt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Einer, der alle Attribute als Argumente und die Hausnummer als int nimmt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Klasse soll die toString-Methode so überschreiben, dass Systemausgaben des Objekts dieses Schema besitzen:</a:t>
            </a:r>
            <a:br>
              <a:rPr lang="de" sz="1500"/>
            </a:br>
            <a:br>
              <a:rPr lang="de" sz="1500"/>
            </a:b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Klasse soll eine equals-Methode haben, die bei dem Vergleich Straße, Hausnummer und Postleitzahl berücksichtigt. Zwei Städte sollen auch bei unterschiedlicher Stadt gleich sein.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500"/>
              <a:t>Die main-Funktion zum Testen der Funktionalität kann der Einfachheit halber in der gleichen Klasse definiert werden</a:t>
            </a:r>
            <a:endParaRPr sz="15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50" y="2768948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Polymorphismus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equals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toString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PBV vs. PBR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Methoden und Funktionen haben bestimmte Signaturen (Rückgabewert und Parameter).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Einige Programmiersprachen haben default-Parameter, um Methoden </a:t>
            </a:r>
            <a:r>
              <a:rPr lang="de"/>
              <a:t>dynamischer, intuitiver</a:t>
            </a:r>
            <a:r>
              <a:rPr lang="de"/>
              <a:t> und einfacher nutzen können. Wird der entsprechende Parameter nicht übergeben, so wird auf den default-Parameter zurückgegriffen.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Python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Javascript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Java hat eine andere Herangehensweise, und zwar das Überladen von Funktionen (Polymorphismus). In Java kann eine Klasse beliebig viele gleichnamige Methoden und Funktionen haben - </a:t>
            </a:r>
            <a:r>
              <a:rPr b="1" lang="de" sz="1500"/>
              <a:t>solange sich die Parameter der Methode/Funktion in Typ Anzahl oder Reihenfolge unterscheiden</a:t>
            </a:r>
            <a:r>
              <a:rPr lang="de" sz="1500"/>
              <a:t>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So könnte man z.B. seine eigene Math-Klasse mit verschiedenen Exponential-Funktionen schreiben.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Auf die gleiche Weise kann man auch Konstruktoren überladen.</a:t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unterscheidet man grundsätzlich zwischen primitiven Datentypen und Referenzdatentypen (Objekten).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mit dem “==” Operatoren auf Gleichheit testen.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 Referenzdatentypen testet dieser Operator </a:t>
            </a:r>
            <a:r>
              <a:rPr lang="de" u="sng"/>
              <a:t>nicht, ob die Objekte gleich sind</a:t>
            </a:r>
            <a:r>
              <a:rPr lang="de"/>
              <a:t>, sondern ob es </a:t>
            </a:r>
            <a:r>
              <a:rPr lang="de" u="sng"/>
              <a:t>das selbe Objekt</a:t>
            </a:r>
            <a:r>
              <a:rPr lang="de"/>
              <a:t> ist.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Beispiel Kreis =&gt; intuitive Annahme: zwei Kreise mit gleichem Radius sind gleich.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Realität in Java: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Zum Vergleich von Referenzdatentypen gibt es in Java die sog. equals-Methode in der “Object”-Klasse. Diese testet per default jedoch auch nur, ob die Referenzen auf das selbe Objekt verweisen. Daher muss diese Methode, falls ein anderes Verhalten gewünscht ist, überschrieben werden.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Java-Dokumentation ist sehr aufschlussreich: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https://docs.oracle.com/javase/8/docs/api/java/lang/Object.html#equals-java.lang.Object-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675" y="1684849"/>
            <a:ext cx="2748625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300" y="3353273"/>
            <a:ext cx="7295400" cy="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problemlos auf der Kommandozeile ausgeben. Aber was passiert mit Objekten?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Mit wird der Pfad der Klasse und eine Art ID ausgegeben. Nicht besonders aufschlussreich.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Um das zu ändern kann man die toString-Methode der Object-Klasse überschreiben.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050" y="3616424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975" y="27996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Unterschied zwischen primitiven und Referenzdatentypen macht sich in Java nicht nur in Vergleich und Kommandozeilenausgabe bemerkbar.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 weiterer zentraler Unterschied ist, wie Variablen, z.B. an Funktionen, weitergegeben werden.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Value: nur der Wert der Variable wird weitergegeben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Reference: eine Referenz auf die selbe Variable wird weitergegeben.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werden primitive Datentypen mit “Pass by Value”, Referenzdatentypen mit “Pass by Reference” behandelt. Wir veranschaulichen uns den Unterschied, den das machen kann, an einem Beispiel.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