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ad821d87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ad821d87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ad821d87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ad821d87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ad821d87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ad821d87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ad821d87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ad821d87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ad821d87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ad821d87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ad821d87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ad821d87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ad821d87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ad821d87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ad821d87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ad821d87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ad821d87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ad821d87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ad821d87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ad821d87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8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und Andriyan Lapychak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Programmieren 1 Zusatz-Tutorium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10 - Exceptions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Fragen</a:t>
            </a:r>
            <a:endParaRPr/>
          </a:p>
        </p:txBody>
      </p:sp>
      <p:sp>
        <p:nvSpPr>
          <p:cNvPr id="149" name="Google Shape;149;p25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3600"/>
              <a:t>Fragen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4. Übungsaufgaben</a:t>
            </a:r>
            <a:endParaRPr/>
          </a:p>
        </p:txBody>
      </p:sp>
      <p:sp>
        <p:nvSpPr>
          <p:cNvPr id="155" name="Google Shape;155;p26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Für die heutige Übungsaufgabe ist die</a:t>
            </a:r>
            <a:r>
              <a:rPr lang="de"/>
              <a:t> Klasse wieder bereits vorhanden und liegt im Git. Die main-Funktion und eine dubiose Funktion “divide(int[] arr, Object divisor)” sind vorgegeben. Von letzterer ist eigentlich nicht wirklich wichtig was diese macht, denn sie ist in erster Linie extrem schlecht geschrieben und wirft bei passendem Input viele Exceptions.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Deine Aufgaben:</a:t>
            </a:r>
            <a:endParaRPr/>
          </a:p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Fange alle Exceptions ab, die durch die Funktionsaufrufe aus der main-Funktion heraus geworfen werden!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Schreibe die Methode so um, dass sie am Ende auf jeden Fall eine “LolExcpetion” wirft. Die musst du selber schreiben! Fange diese Exception in der main-Funktion.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1" name="Google Shape;91;p1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Exceptions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Exceptions der Java-Bibliothek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Benutzerdefinierte Exceptions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Umgang mit Exceptions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Behandeln von Exceptions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Nachvollziehen von Exceptions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Fragen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Übungsaufgaben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 </a:t>
            </a:r>
            <a:r>
              <a:rPr lang="de"/>
              <a:t>Exceptions</a:t>
            </a:r>
            <a:endParaRPr/>
          </a:p>
        </p:txBody>
      </p:sp>
      <p:sp>
        <p:nvSpPr>
          <p:cNvPr id="97" name="Google Shape;97;p1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Exceptions (engl., Ausnahmen) sind Reaktionen auf bestimmte, inkonsistente Zustände des Programms.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Exceptions können “</a:t>
            </a:r>
            <a:r>
              <a:rPr b="1" lang="de"/>
              <a:t>geworfen</a:t>
            </a:r>
            <a:r>
              <a:rPr lang="de"/>
              <a:t>”, “</a:t>
            </a:r>
            <a:r>
              <a:rPr b="1" lang="de"/>
              <a:t>weitergereicht</a:t>
            </a:r>
            <a:r>
              <a:rPr lang="de"/>
              <a:t>” und “</a:t>
            </a:r>
            <a:r>
              <a:rPr b="1" lang="de"/>
              <a:t>gefangen</a:t>
            </a:r>
            <a:r>
              <a:rPr lang="de"/>
              <a:t>” werden.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Programme können sich von Exceptions - im Gegensatz zu Errors - grundsätzlich erholen.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Es gibt in Java zwei verschiedene Arten von Exceptions: Die die von der Klasse RuntimeException erben, und die die es nicht tun.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Erbt eine Exception von RuntimeException, so ist sie </a:t>
            </a:r>
            <a:r>
              <a:rPr b="1" lang="de"/>
              <a:t>implizit</a:t>
            </a:r>
            <a:r>
              <a:rPr lang="de"/>
              <a:t>, ansonsten ist sie </a:t>
            </a:r>
            <a:r>
              <a:rPr b="1" lang="de"/>
              <a:t>explizit</a:t>
            </a:r>
            <a:r>
              <a:rPr lang="de"/>
              <a:t>. Wir gehen auf den Unterschied später noch ein.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1.1. Exceptions der Java-Bibliothek </a:t>
            </a:r>
            <a:endParaRPr/>
          </a:p>
        </p:txBody>
      </p:sp>
      <p:sp>
        <p:nvSpPr>
          <p:cNvPr id="103" name="Google Shape;103;p1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Hier einige Beispiele von Exceptions, die die Java-Bibliothek bereitstellt und in entsprechenden Fällen wirft: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425" y="3548550"/>
            <a:ext cx="4158974" cy="7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800" y="1457225"/>
            <a:ext cx="4810450" cy="85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7250" y="2526100"/>
            <a:ext cx="5353801" cy="8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1.2. Benutzerdefinierte Exceptions</a:t>
            </a:r>
            <a:endParaRPr/>
          </a:p>
        </p:txBody>
      </p:sp>
      <p:sp>
        <p:nvSpPr>
          <p:cNvPr id="112" name="Google Shape;112;p20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In Java ist es möglich, sich eigene Exceptions mit eigenem Verhalten zu definieren.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Alle Exceptions, sowohl die aus der Java-Bibliothek, als auch eigens definierte erben direkt oder indirekt von Exception.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Exception-Klassen sind Klassen und können, wie andere Klassen auch, instanziiert werden.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225" y="1144400"/>
            <a:ext cx="4035550" cy="111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5763" y="3715400"/>
            <a:ext cx="4392475" cy="25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2.1. Behandeln von Exceptions</a:t>
            </a:r>
            <a:endParaRPr/>
          </a:p>
        </p:txBody>
      </p:sp>
      <p:sp>
        <p:nvSpPr>
          <p:cNvPr id="120" name="Google Shape;120;p21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Es gibt in Java mehrere Schlüsselwörter im Kontext von Exceptions: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b="1" lang="de"/>
              <a:t>try-catch</a:t>
            </a:r>
            <a:r>
              <a:rPr lang="de"/>
              <a:t>: try-catch-(finally)-Blöcke behandeln Exceptions. Tritt in dem try-Block oder dessen Stack (weitere Funktionsaufrufe) eine Exception auf, so wird der try-Block direkt beendet. Die Exception kann dann mit einem catch-Block abgefangen werden.</a:t>
            </a:r>
            <a:br>
              <a:rPr lang="de"/>
            </a:br>
            <a:br>
              <a:rPr lang="de"/>
            </a:br>
            <a:br>
              <a:rPr lang="de"/>
            </a:br>
            <a:br>
              <a:rPr lang="de"/>
            </a:br>
            <a:br>
              <a:rPr lang="de"/>
            </a:br>
            <a:br>
              <a:rPr lang="de"/>
            </a:br>
            <a:r>
              <a:rPr lang="de"/>
              <a:t>Die Exception wird in dem Fall nicht weitergereicht. Das Programm läuft nach dem catch-Block weiter und stürzt nicht ab. Gibt es keinen catch-Block mit dem passenden Exception-Typ, so wird die Exception dennoch weitergereicht. Es können beliebig viele catch-Blöcke definiert werden.</a:t>
            </a:r>
            <a:br>
              <a:rPr lang="de"/>
            </a:br>
            <a:br>
              <a:rPr lang="de"/>
            </a:b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375" y="2121250"/>
            <a:ext cx="3133250" cy="10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2.1. Behandeln von Exceptions</a:t>
            </a:r>
            <a:endParaRPr/>
          </a:p>
        </p:txBody>
      </p:sp>
      <p:sp>
        <p:nvSpPr>
          <p:cNvPr id="127" name="Google Shape;127;p22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b="1" lang="de"/>
              <a:t>finally: </a:t>
            </a:r>
            <a:r>
              <a:rPr lang="de"/>
              <a:t>Der finally-Block steht direkt im Anschluss an die catch-Blöcke (oder den try-Block wenn keine catch-Blöcke definiert wurden. Entweder ein catch- oder ein finally-Block muss mindestens vorhanden sein).</a:t>
            </a:r>
            <a:br>
              <a:rPr lang="de"/>
            </a:br>
            <a:r>
              <a:rPr lang="de"/>
              <a:t>Der finally-Block wird immer ausgeführt - unabhängig davon, ob eine Exception geworfen wurde oder nicht und auch unabhängig davon, ob diese erfolgreich gefangen wurde oder nicht.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288" y="2412899"/>
            <a:ext cx="4695425" cy="13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2.1. Behandeln von Exceptions</a:t>
            </a:r>
            <a:endParaRPr/>
          </a:p>
        </p:txBody>
      </p:sp>
      <p:sp>
        <p:nvSpPr>
          <p:cNvPr id="134" name="Google Shape;134;p2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 sz="1500"/>
              <a:t>Wir haben uns bis jetzt mit dem “</a:t>
            </a:r>
            <a:r>
              <a:rPr b="1" lang="de" sz="1500"/>
              <a:t>fangen</a:t>
            </a:r>
            <a:r>
              <a:rPr lang="de" sz="1500"/>
              <a:t>” beschäftigt. Nun noch zum “</a:t>
            </a:r>
            <a:r>
              <a:rPr b="1" lang="de" sz="1500"/>
              <a:t>werfen</a:t>
            </a:r>
            <a:r>
              <a:rPr lang="de" sz="1500"/>
              <a:t>” und “</a:t>
            </a:r>
            <a:r>
              <a:rPr b="1" lang="de" sz="1500"/>
              <a:t>weiterreichen</a:t>
            </a:r>
            <a:r>
              <a:rPr lang="de" sz="1500"/>
              <a:t>”.</a:t>
            </a:r>
            <a:endParaRPr sz="15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11150" lvl="0" marL="457200" rtl="0" algn="l">
              <a:spcBef>
                <a:spcPts val="320"/>
              </a:spcBef>
              <a:spcAft>
                <a:spcPts val="0"/>
              </a:spcAft>
              <a:buSzPts val="1300"/>
              <a:buChar char="●"/>
            </a:pPr>
            <a:r>
              <a:rPr b="1" lang="de" sz="1500"/>
              <a:t>throw</a:t>
            </a:r>
            <a:r>
              <a:rPr lang="de" sz="1500"/>
              <a:t>: Mit dem Schlüsselwort throw können beliebige Exceptions explizit geworfen werden. Explizite Exceptions müssen mit dem throw-Statement geworfen werden, während implizite Exceptions auch durch andere Operationen geworfen werden können (z.B. Division durch 0).</a:t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de" sz="1500"/>
              <a:t>throws</a:t>
            </a:r>
            <a:r>
              <a:rPr lang="de" sz="1500"/>
              <a:t>: Dieses Schlüsselwort muss bei Methoden und Funktionen </a:t>
            </a:r>
            <a:r>
              <a:rPr lang="de" sz="1500"/>
              <a:t>gesetzt werden,</a:t>
            </a:r>
            <a:r>
              <a:rPr lang="de" sz="1500"/>
              <a:t> die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500"/>
              <a:t>eine Funktion aufrufen, die eine explizite Exception wirft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500"/>
              <a:t>selber eine explizite Exception werfen und nicht fangen</a:t>
            </a:r>
            <a:endParaRPr sz="1500"/>
          </a:p>
          <a:p>
            <a:pPr indent="0" lvl="0" marL="457200" rtl="0" algn="l">
              <a:spcBef>
                <a:spcPts val="320"/>
              </a:spcBef>
              <a:spcAft>
                <a:spcPts val="0"/>
              </a:spcAft>
              <a:buNone/>
            </a:pPr>
            <a:br>
              <a:rPr lang="de" sz="1500"/>
            </a:br>
            <a:br>
              <a:rPr lang="de" sz="1500"/>
            </a:br>
            <a:br>
              <a:rPr lang="de" sz="1500"/>
            </a:br>
            <a:br>
              <a:rPr lang="de" sz="1500"/>
            </a:br>
            <a:r>
              <a:rPr lang="de" sz="1500"/>
              <a:t>Wird dieses Schlüsselwort bei einer expliziten Exception gesetzt, müssen aufrufende Funktionen und Methoden die Exception fangen oder selber weiterreichen.</a:t>
            </a:r>
            <a:endParaRPr sz="1500"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925" y="3004874"/>
            <a:ext cx="5699451" cy="7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2.2. Nachvollziehen von Exceptions</a:t>
            </a:r>
            <a:endParaRPr/>
          </a:p>
        </p:txBody>
      </p:sp>
      <p:sp>
        <p:nvSpPr>
          <p:cNvPr id="141" name="Google Shape;141;p24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Exceptions haben in Java einen sogenannten “Stacktrace”. Das ist der Funktionsaufruf-Pfad, auch dem die Exception geworfen wurde. Anhand dessen lässt sich in der Regel super nachvollziehen, an welcher Stelle, 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mit welchen Parametern, warum 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eine Exception zustande kam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4175" y="1545500"/>
            <a:ext cx="4678674" cy="158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4388" y="3408626"/>
            <a:ext cx="6535224" cy="785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