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47c3c0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47c3c0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47c3c0f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47c3c0f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47c3c0f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47c3c0f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47c3c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fa47c3c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7c3c0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fa47c3c0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47c3c0f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a47c3c0f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50" name="Google Shape;150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 (String kann mit Integer.parseInt(&lt;String&gt;) zu int geparsed werden).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</a:t>
            </a:r>
            <a:r>
              <a:rPr lang="de"/>
              <a:t>“Du kommst rein.” ausgegeben werden.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werden.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in jedem Fall sinnvoll mit dem ==-Operator überprüft werden (warum das so ist klären wir in einer späteren Session). Nutzt hierfür die equals-Methode der String Klasse 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Kommandozeilenparameter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Scanner-Klasse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b="1" lang="de"/>
              <a:t>bool’schen Datentypen</a:t>
            </a:r>
            <a:r>
              <a:rPr lang="de"/>
              <a:t> haben.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b="1" lang="de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19" y="1722675"/>
            <a:ext cx="4201201" cy="1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105" name="Google Shape;105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Man kann in if-else-Anweisungen auch mehr als zwei mögliche Programmpfade haben, indem man einen oder mehrere “else-if” Blöcke mit der entsprechenden Bedingung formuliert.</a:t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flipH="1" rot="10800000">
            <a:off x="2632975" y="2252075"/>
            <a:ext cx="1360800" cy="37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653150" y="2374450"/>
            <a:ext cx="214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Bedingung kann auch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 Boolean-Literal sein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.2. switch-case</a:t>
            </a:r>
            <a:endParaRPr/>
          </a:p>
        </p:txBody>
      </p:sp>
      <p:sp>
        <p:nvSpPr>
          <p:cNvPr id="113" name="Google Shape;113;p20"/>
          <p:cNvSpPr/>
          <p:nvPr>
            <p:ph idx="2" type="chart"/>
          </p:nvPr>
        </p:nvSpPr>
        <p:spPr>
          <a:xfrm>
            <a:off x="5047700" y="1095375"/>
            <a:ext cx="3602700" cy="12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50" y="2630400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75" y="614350"/>
            <a:ext cx="3720499" cy="37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.3 ternärer Operator</a:t>
            </a:r>
            <a:endParaRPr/>
          </a:p>
        </p:txBody>
      </p:sp>
      <p:sp>
        <p:nvSpPr>
          <p:cNvPr id="121" name="Google Shape;121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um es mal gesehen zu haben: Mit dem ternären Operator kann man ein bedingtes Statement in einer Zeile verfassen.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</a:t>
            </a:r>
            <a:r>
              <a:rPr lang="de"/>
              <a:t>.1. Parametrisierung - </a:t>
            </a:r>
            <a:r>
              <a:rPr lang="de"/>
              <a:t>Kommandozeilenparameter</a:t>
            </a:r>
            <a:endParaRPr/>
          </a:p>
        </p:txBody>
      </p:sp>
      <p:sp>
        <p:nvSpPr>
          <p:cNvPr id="128" name="Google Shape;128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38" y="1121573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650" y="2320025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</a:t>
            </a:r>
            <a:r>
              <a:rPr lang="de"/>
              <a:t>.2. Parametrisierung - </a:t>
            </a:r>
            <a:r>
              <a:rPr lang="de"/>
              <a:t>Scanner-Klasse</a:t>
            </a:r>
            <a:endParaRPr/>
          </a:p>
        </p:txBody>
      </p:sp>
      <p:sp>
        <p:nvSpPr>
          <p:cNvPr id="136" name="Google Shape;136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226" y="1356600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500" y="33686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4" name="Google Shape;144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