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899bc6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899bc6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d36d8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d36d8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05 - Objektorientierung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1.3.1. Getter und Setter</a:t>
            </a:r>
            <a:endParaRPr/>
          </a:p>
        </p:txBody>
      </p:sp>
      <p:sp>
        <p:nvSpPr>
          <p:cNvPr id="147" name="Google Shape;147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sollten</a:t>
            </a:r>
            <a:r>
              <a:rPr lang="de"/>
              <a:t> (aus mehreren Gründen)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der Regel als “private” deklariert werden. Um den Zugriff auf diese Attribute zu gewähren, werden oft sog. Getter und Setter benutzt. Das sind “public”-Methoden, die auf die “private”-Attribute zugreifen können.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de"/>
              <a:t>e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nachdem, ob das Attribut gelesen oder geschrieben werden darf, können nur Getter, nur Setter, beides oder keins von beidem definiert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448" y="2571750"/>
            <a:ext cx="3582124" cy="14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400" y="2571741"/>
            <a:ext cx="2590215" cy="47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1.4. Konstruktoren</a:t>
            </a:r>
            <a:endParaRPr/>
          </a:p>
        </p:txBody>
      </p:sp>
      <p:sp>
        <p:nvSpPr>
          <p:cNvPr id="155" name="Google Shape;15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eine Java-Klasse zu instanziieren, muss man den Konstruktor dieser Klasse aufrufen. Das ist im Wesentlichen eine Funktion mit besonderer Signatur, die initiale Operationen vornehmen kann.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 Java-Klasse hat einen default-Konstruktor, der keine Parameter erhält und keine Operationen vornimmt. Diesen Konstruktor kann man jedoch auch überschreiben und ein eigenes </a:t>
            </a:r>
            <a:r>
              <a:rPr lang="de"/>
              <a:t>Verhalten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definieren.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3123" y="1490975"/>
            <a:ext cx="4157750" cy="11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5063" y="3710950"/>
            <a:ext cx="1893875" cy="6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1.5. Instanziierung und Nutzung</a:t>
            </a:r>
            <a:endParaRPr/>
          </a:p>
        </p:txBody>
      </p:sp>
      <p:sp>
        <p:nvSpPr>
          <p:cNvPr id="163" name="Google Shape;163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eine Klasse zu instanziieren wird das Schlüsselwort “new” verwendet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Rückgabe</a:t>
            </a:r>
            <a:r>
              <a:rPr lang="de"/>
              <a:t>wert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eines Konstruktors ist immer e</a:t>
            </a:r>
            <a:r>
              <a:rPr lang="de"/>
              <a:t>in Objekt vom Typ der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Klasse selber, man kann </a:t>
            </a:r>
            <a:r>
              <a:rPr lang="de"/>
              <a:t>das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in einer Variable vom Typ der Klasse speichern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Methoden kann man über die Instanz der Klasse zugreifen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Funktionen kann man über die Klasse selber zugreifen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388" y="2132550"/>
            <a:ext cx="5821225" cy="19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Fragen</a:t>
            </a:r>
            <a:endParaRPr/>
          </a:p>
        </p:txBody>
      </p:sp>
      <p:sp>
        <p:nvSpPr>
          <p:cNvPr id="170" name="Google Shape;170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Übungsaufgabe</a:t>
            </a:r>
            <a:endParaRPr/>
          </a:p>
        </p:txBody>
      </p:sp>
      <p:sp>
        <p:nvSpPr>
          <p:cNvPr id="176" name="Google Shape;176;p2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 kannst die Objektorientierung jetzt am Beispiel eines Kreises üben. Du brauchst dafür folgende 2 Klassen mit den aufgeführten Eigenschaften: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Radius (double)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 Attribut und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Summe der Radien </a:t>
            </a:r>
            <a:r>
              <a:rPr b="1" lang="de"/>
              <a:t>sowie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Anzahl der Kreise als Klassenvariablen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sowie die Kreiszahl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 als statische Konstante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Konstruktor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der den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Radius entgegennimmt und setzt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sowie die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Radiensumme und Kreisanzahl aktualisiert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für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Umfang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Fläche 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 Kreises, sowie eine Methode, die einen Parameter vo</a:t>
            </a:r>
            <a:r>
              <a:rPr lang="de"/>
              <a:t>m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 Circle nimmt und überprüft,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 der aktuelle Kreis größer ist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als der übergebene. Der Rückgabewert soll dementsprechend boolean sein.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die den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Durchschnittlichen Radius aller Kreise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zurückgibt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Getter und Setter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für den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(vorsicht, die Summe der Radien muss im Setter aktualisiert werden)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Erstellt neue Instanzen der Circle-Klasse und testet alle Funktionalitäten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Objektorientierung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Schlüsselwörter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vs. non static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null</a:t>
            </a:r>
            <a:endParaRPr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und Klassenvariablen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und Funktionen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Getter und Setter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Konstruktoren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Instanziierung und Nutzung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Objektorientierung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Bislang kennen wir in Java nur die primitiven Datentypen (von Ausnahmen wie der Scanner-Klasse oder String abgesehen).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ist es jedoch auch möglich, sich eigene, komplexere Datentypen selbst zu definieren oder bereits bestehende Datentypen aus der Java-API zu nutzen.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Diese komplexeren Datentypen nennt man </a:t>
            </a:r>
            <a:r>
              <a:rPr b="1" lang="de"/>
              <a:t>Referenzdatentypen</a:t>
            </a:r>
            <a:r>
              <a:rPr lang="de"/>
              <a:t>, da Variablen dieser Datentypen nicht das Objekt selbst, sondern eine Referenz darauf enthalten. Daraus ergeben sich auch einige Unterschiede im Umgang, die wir später klären.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Man definiert sich eigene Datentypen durch das Schreiben von Klassen (siehe letzte Session), wie wir im Folgenden sehen.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1.1.1. static vs. non static</a:t>
            </a:r>
            <a:endParaRPr/>
          </a:p>
        </p:txBody>
      </p:sp>
      <p:sp>
        <p:nvSpPr>
          <p:cNvPr id="103" name="Google Shape;103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Schlüsselwort “static” vor Attributen, Methoden, oder Klassen bedeutet, dass das Attribut / die Methode / die Klasse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zur gesamten Klasse und nicht zur Instanz der Klasse ( =&gt; Objekt) gehört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/>
              <a:t>Man kann aus statischen Kontexten (z.B. Funktionen) nicht auf Attribute von Objekten zugreifen, da nicht klar ist, welches Objekt gemeint ist.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gehen auf den Unterschied im </a:t>
            </a:r>
            <a:r>
              <a:rPr lang="de"/>
              <a:t>F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olgenden noch weiter ein</a:t>
            </a:r>
            <a:r>
              <a:rPr lang="de"/>
              <a:t>, hier aber ein erstes intuitives Beispiel: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600" y="2837922"/>
            <a:ext cx="6040576" cy="15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1.1.2. this</a:t>
            </a:r>
            <a:endParaRPr/>
          </a:p>
        </p:txBody>
      </p:sp>
      <p:sp>
        <p:nvSpPr>
          <p:cNvPr id="110" name="Google Shape;110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Schlüsselwort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this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 immer eine Referenz (wie eine nicht-überschreibbare Variable) auf das </a:t>
            </a:r>
            <a:r>
              <a:rPr b="0" i="1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aktuelle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Objekt (das, in dessen Kontext</a:t>
            </a:r>
            <a:r>
              <a:rPr lang="de"/>
              <a:t> der Code steht)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kann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nur in nicht-statische</a:t>
            </a:r>
            <a:r>
              <a:rPr b="1" lang="de"/>
              <a:t>n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 Kontexten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(z.B. Methoden) verwendet werden, da nur dort klar ist, auf welche Instanz der Klasse es sich bezieht.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Mehr zu “this” wird es auf den folgenden Folien geben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00" y="3040175"/>
            <a:ext cx="2980075" cy="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1.1.3. null</a:t>
            </a:r>
            <a:endParaRPr/>
          </a:p>
        </p:txBody>
      </p:sp>
      <p:sp>
        <p:nvSpPr>
          <p:cNvPr id="117" name="Google Shape;117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i="1" lang="de"/>
              <a:t>null</a:t>
            </a:r>
            <a:r>
              <a:rPr lang="de"/>
              <a:t> bezeichnet einfach einfach eine leere Referenz.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Auf deutsch wäre </a:t>
            </a:r>
            <a:r>
              <a:rPr b="1" i="1" lang="de"/>
              <a:t>null</a:t>
            </a:r>
            <a:r>
              <a:rPr lang="de"/>
              <a:t> sowas wie “Kein Objekt”.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Methoden- und Attribut-Aufrufe auf null-Objekten werfen NullPointerExceptions.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95" y="2228274"/>
            <a:ext cx="5030005" cy="5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1.1.4. final</a:t>
            </a:r>
            <a:endParaRPr/>
          </a:p>
        </p:txBody>
      </p:sp>
      <p:sp>
        <p:nvSpPr>
          <p:cNvPr id="124" name="Google Shape;12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 final deklarierte Variablen sind unveränderlich. Ihnen muss bei der Deklaration direkt auch ein Wert zugewiesen werden. Sie werden auch als Konstanten bezeichnet.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Konstanten werden in der Regel dadurch gekennzeichnet, dass ihr Name ausschließlich aus Großbuchstaben besteht.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063" y="1657947"/>
            <a:ext cx="4451875" cy="2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Attribute und Klassenvariablen</a:t>
            </a:r>
            <a:endParaRPr/>
          </a:p>
        </p:txBody>
      </p:sp>
      <p:sp>
        <p:nvSpPr>
          <p:cNvPr id="131" name="Google Shape;131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(non-static)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Hat eine Klasse ein nicht-statisches Attribut, so hat jede Objektinstanz ein eigenes solches Attribut. Ein Beispiel wäre der Name einer Person, denn jede Person hat einen eigenen Namen.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Klassenvariablen (static)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Hat eine Klasse ein statisches Attribut (Klassenvariable), so greift jede Objektinstanz auf die gleiche Variable zu. Ein Beispiel wäre eine Zähler-Variable, die die Anzahl der erstellten Person-Instanzen zählt.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2250" y="1697500"/>
            <a:ext cx="2165975" cy="10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8788" y="4067325"/>
            <a:ext cx="2655200" cy="3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1.3. Methoden und Funktionen</a:t>
            </a:r>
            <a:endParaRPr/>
          </a:p>
        </p:txBody>
      </p:sp>
      <p:sp>
        <p:nvSpPr>
          <p:cNvPr id="139" name="Google Shape;139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(non-static)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beziehen sich immer auf eine bestimmte Objektinstanz (ähnlich zu Attributen). Hier kann man mit “this” (o</a:t>
            </a:r>
            <a:r>
              <a:rPr lang="de"/>
              <a:t>der auch ohne “this”, wenn es keine Namenskonflikte gibt) 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die Attribute der Instanz, </a:t>
            </a:r>
            <a:r>
              <a:rPr lang="de"/>
              <a:t>aber auch</a:t>
            </a:r>
            <a:r>
              <a:rPr b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auf </a:t>
            </a:r>
            <a:r>
              <a:rPr b="0" i="1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statische Klassenvariablen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zugreifen.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(static)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gehören zur gesamten Klasse, nicht zu einzelnen Objektinstanzen. Funktionen können dementsprechend auch nicht auf nicht-statische Attribute oder Methoden zugreifen (woher soll Java wissen, welche Objektinstanz der Klasse gemeint ist?)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861700"/>
            <a:ext cx="2698151" cy="7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138" y="3612300"/>
            <a:ext cx="3262826" cy="8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