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08 -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Heute modellieren wir eine Adresse. Wir benötigen dafür nur eine Klasse.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 Straße, Hausnummer (String, da auch z.B. “2a” möglich sein soll), Postleitzahl, Stadt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drei Konstruktoren haben: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nur eine Adresse als Parameter nimmt und alle Attribute kopiert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String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int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toString-Methode so überschreiben, dass Systemausgaben des Objekts dieses Schema besitzen:</a:t>
            </a: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equals-Methode überschreiben, die bei dem Vergleich Straße, Hausnummer und Postleitzahl berücksichtigt. Zwei Adressen sollen auch bei unterschiedlicher Stadt gleich sein.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zum Testen der Funktionalität kann der Einfachheit halber in der gleichen Klasse definiert werden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025" y="24150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Polymorphismus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PBV vs. PBR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 haben bestimmte Signaturen (Rückgabewert und Parameter).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Einige Programmiersprachen haben default-Parameter, um Methoden dynamischer, intuitiver und einfacher nutzen können. Wird der entsprechende Parameter nicht übergeben, so wird auf den default-Parameter zurückgegriffen.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hat eine andere Herangehensweise, und zwar das Überladen von Funktionen (Polymorphismus). In Java kann eine Klasse beliebig viele gleichnamige Methoden und Funktionen haben -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solange sich die Parameter der Methode/Funktion in Typ, Anzahl oder Reihenfolge unterscheiden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könnte man z.B. seine eigene Math-Klasse mit verschiedenen Exponential-Funktionen schreiben.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gleiche Weise kann man auch Konstruktoren überladen.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unterscheidet man grundsätzlich zwischen primitiven Datentypen und Referenzdatentypen (Objekten).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mit dem “==” Operatoren auf Gleichheit testen.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Referenzdatentypen testet dieser Operator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nicht, ob die Objekte gleich sind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sondern ob es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Kreis =&gt; intuitive Annahme: zwei Kreise mit gleichem Radius sind gleich.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Realität in Java: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Vergleich von Referenzdatentypen gibt es in Java die sog. equals-Methode in der “Object”-Klasse. Diese testet per default jedoch auch nur, ob die Referenzen auf dasselbe Objekt verweisen. Daher muss diese Methode, falls ein anderes Verhalten gewünscht ist, überschrieben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Java-Dokumentation ist sehr aufschlussreich: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https://docs.oracle.com/javase/8/docs/api/java/lang/Object.html#equals-java.lang.Object-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163" y="1599425"/>
            <a:ext cx="2619675" cy="1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050" y="3375351"/>
            <a:ext cx="6497900" cy="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problemlos auf der Kommandozeile ausgeben. Aber was passiert mit Objekten?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Objekten wird der Pfad der Klasse und eine Art ID ausgegeben. Nicht besonders aufschlussreich.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das zu ändern kann man die toString-Methode der Object-Klasse überschreiben.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050" y="3830249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0975" y="30465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Unterschied zwischen primitiven und Referenzdatentypen macht sich in Java nicht nur in Vergleich und Kommandozeilenausgabe bemerkbar.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weiterer zentraler Unterschied ist, wie Variablen, z.B. an Funktionen, weitergegeben werden.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Value: nur der Wert der Variable wird weitergegeben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Reference: eine Referenz auf </a:t>
            </a:r>
            <a:r>
              <a:rPr lang="de"/>
              <a:t>dasselbe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wird weitergegeben.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werden primitive Datentypen mit “Pass by Value”, Referenzdatentypen mit “Pass by Reference” behandelt. Wir veranschaulichen uns den Unterschied, den das machen kann, an einem Beispiel.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