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10 - Rekursion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4150" y="-6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Übungsaufgabe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bleiben in der Übungsaufgabe bei binären Suchbäumen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Git liegt der bestehende Sourcecode in “/src/lesson_10_recursion_2/binaryTree”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Pulle den Sourcecode, dann kann es losgehen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 ist die Implementierung von möglichst vielen der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noch nicht implementierten Methoden der Klasse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Methode soll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gelöst werden.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sollen jeweils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10 Zeilen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besitzen (bei “height” dürfen es ein paar mehr sein).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“minimum” und “maximum” sind tendenziell am einfachsten. Fang hiermit an.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sollten unter Zuhilfenahme der Javadoc Methodendokumentation selbsterklärend sein. Ist etwas nicht klar, frag gerne nach.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beiden anderen Klassen musst du im Idealfall gar nicht, evtl. aber zum Anpassen des Dateipfades der einzulesenden Textdatei anpassen.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Führe die JVM mit der Flag “-ea” aus, um assertions anzuschalten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(=&gt; java -ea src/lesson_10_recursion_2/binaryTree/BinaryTree)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 weniger rote Kommandozeilenausgaben, desto mehr korrekte Methoden!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“insert”-Methode in binären Suchbäumen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Livecoding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Binäre Suchbäume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binärer Suchbaum ist ein gerichteter Graph mit folgenden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Graph ist zusammenhängend und kreisfrei (Baum)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einen Wert, einen Vorgänger und 0 bis 2 Nachfolger.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einen eindeutigen Knoten ohne Vorgänger, die Wurzel des Baumes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Nachfolger sind entweder linke oder rechte Kinder ihres Vorgängers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linken Kindknoten und alle darauf folgenden Knoten haben kleinere oder gleiche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rechte Kindknoten und alle darauf folgenden Knoten haben größere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Knoten ohne Nachfolger heißen Blatt.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Knoten, die weder Wurzel noch Blatt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sind, heißen innere Knoten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149" y="28368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 ermöglichen eine besonders effiziente Art der Speicherung von Daten.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wollen uns heute damit beschäftigen, wie man diese Datenstrukturen rekursiv explorieren und manipulieren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 “insert”. Was passiert, wenn ich eine 13 einsetzen möchte?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800" y="24277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pic>
        <p:nvPicPr>
          <p:cNvPr descr="An example of a binary tree. | Download Scientific Diagram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07" y="1053400"/>
            <a:ext cx="4048175" cy="22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090100" y="3341225"/>
            <a:ext cx="481800" cy="34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0"/>
          <p:cNvCxnSpPr>
            <a:stCxn id="112" idx="0"/>
          </p:cNvCxnSpPr>
          <p:nvPr/>
        </p:nvCxnSpPr>
        <p:spPr>
          <a:xfrm flipH="1" rot="10800000">
            <a:off x="4331000" y="3160325"/>
            <a:ext cx="145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3859575" y="1390800"/>
            <a:ext cx="526800" cy="2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221775" y="1917500"/>
            <a:ext cx="2223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01600" y="2551175"/>
            <a:ext cx="230400" cy="2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312225" y="3110800"/>
            <a:ext cx="906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23" name="Google Shape;123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Rekursiver Ansatz: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 eigene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“insert”-Methode, die,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 neuen Wert an die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passende Stelle setzt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nicht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insert-Methode des Knotens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aufrufen, der die Stelle blockiert.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95" y="1816163"/>
            <a:ext cx="3925150" cy="25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300" y="721550"/>
            <a:ext cx="1576150" cy="8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3.1 Vorstellung des bestehenden Codes</a:t>
            </a:r>
            <a:endParaRPr/>
          </a:p>
        </p:txBody>
      </p:sp>
      <p:sp>
        <p:nvSpPr>
          <p:cNvPr id="131" name="Google Shape;13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3.2. Gemeinsame Implementierung der “exists”-Methode</a:t>
            </a:r>
            <a:endParaRPr/>
          </a:p>
        </p:txBody>
      </p:sp>
      <p:sp>
        <p:nvSpPr>
          <p:cNvPr id="137" name="Google Shape;137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768300" y="195769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Fragen</a:t>
            </a:r>
            <a:endParaRPr/>
          </a:p>
        </p:txBody>
      </p:sp>
      <p:sp>
        <p:nvSpPr>
          <p:cNvPr id="143" name="Google Shape;143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