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47c3c0f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47c3c0f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47c3c0f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47c3c0f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47c3c0f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47c3c0f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7c3c0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fa47c3c0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3c0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fa47c3c0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7c3c0f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47c3c0f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2.2. Parametrisierung - Scanner-Klasse</a:t>
            </a:r>
            <a:endParaRPr/>
          </a:p>
        </p:txBody>
      </p:sp>
      <p:sp>
        <p:nvSpPr>
          <p:cNvPr id="136" name="Google Shape;136;p2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226" y="1356600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0" y="33686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4" name="Google Shape;144;p24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50" name="Google Shape;150;p25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marL="457200" lvl="0" indent="-317500" algn="l" rtl="0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“Du kommst rein.” ausgegeben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werden.</a:t>
            </a:r>
            <a:br>
              <a:rPr lang="de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b="1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Kommandozeilenparameter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Scanner-Klasse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lang="de" b="1"/>
              <a:t>bool’schen Datentypen</a:t>
            </a:r>
            <a:r>
              <a:rPr lang="de"/>
              <a:t> haben.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lang="de" b="1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9" y="1722675"/>
            <a:ext cx="4201201" cy="1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 dirty="0"/>
              <a:t>Man kann in if-else-Anweisungen auch mehr als zwei mögliche Programmpfade haben, indem man einen oder mehrere “else-if” Blöcke mit der entsprechenden Bedingung formuliert.</a:t>
            </a:r>
            <a:endParaRPr dirty="0"/>
          </a:p>
        </p:txBody>
      </p:sp>
      <p:cxnSp>
        <p:nvCxnSpPr>
          <p:cNvPr id="106" name="Google Shape;106;p19"/>
          <p:cNvCxnSpPr/>
          <p:nvPr/>
        </p:nvCxnSpPr>
        <p:spPr>
          <a:xfrm rot="10800000" flipH="1">
            <a:off x="2632975" y="2252075"/>
            <a:ext cx="1360800" cy="37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653150" y="2374450"/>
            <a:ext cx="214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Bedingung kann auch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Boolean-Literal sein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9110C-CE4F-BE8F-BE2D-BA91003F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3E012F1-803D-F5EB-F0BA-4A14833F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09" y="767025"/>
            <a:ext cx="4647054" cy="12155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10D4F8B-417E-833C-20FF-B167E833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5" y="767025"/>
            <a:ext cx="3584508" cy="33608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23BD68-6EA2-0EFF-EFC3-AB207BB3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110" y="2192523"/>
            <a:ext cx="3213456" cy="2142304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0A06F9-D839-70C8-8A2A-9CB5AF755D1A}"/>
              </a:ext>
            </a:extLst>
          </p:cNvPr>
          <p:cNvCxnSpPr/>
          <p:nvPr/>
        </p:nvCxnSpPr>
        <p:spPr>
          <a:xfrm>
            <a:off x="4083509" y="2040203"/>
            <a:ext cx="4723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5DC24-61FE-F0F9-D6E1-138C7EE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06761DC-68C8-AC8E-F406-10B1D5AC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4" y="2554928"/>
            <a:ext cx="2921923" cy="6843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3668296-B4FA-B202-EE37-7A87E934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9" y="643377"/>
            <a:ext cx="2420075" cy="37918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9C791D0-3A3D-9797-73A3-907D426D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14" y="904612"/>
            <a:ext cx="4545386" cy="13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switch-case</a:t>
            </a:r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chart" idx="2"/>
          </p:nvPr>
        </p:nvSpPr>
        <p:spPr>
          <a:xfrm>
            <a:off x="5047700" y="1095375"/>
            <a:ext cx="3602700" cy="12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50" y="2630400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614350"/>
            <a:ext cx="3720499" cy="37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 ternärer Operator</a:t>
            </a:r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um es mal gesehen zu haben: Mit dem ternären Operator kann man ein bedingtes Statement in einer Zeile verfassen.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Parametrisierung - Kommandozeilenparameter</a:t>
            </a:r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638" y="1121573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650" y="2320025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Bildschirmpräsentation (16:9)</PresentationFormat>
  <Paragraphs>61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TUBraunschweig_PPT2007_Folienpool_pptx</vt:lpstr>
      <vt:lpstr>Programmieren 1 Zusatz-Tutorium</vt:lpstr>
      <vt:lpstr>Was machen wir heute?</vt:lpstr>
      <vt:lpstr>1.1. if-else</vt:lpstr>
      <vt:lpstr>1.1. if-else</vt:lpstr>
      <vt:lpstr>1.1 If-else – Tipps und Warnungen</vt:lpstr>
      <vt:lpstr>1.1 If-else – Tipps und Warnungen</vt:lpstr>
      <vt:lpstr>1.2. switch-case</vt:lpstr>
      <vt:lpstr>1.3 ternärer Operator</vt:lpstr>
      <vt:lpstr>2.1. Parametrisierung - Kommandozeilenparameter</vt:lpstr>
      <vt:lpstr>2.2. Parametrisierung - Scanner-Klasse</vt:lpstr>
      <vt:lpstr>Fragen</vt:lpstr>
      <vt:lpstr>Übungsaufgabe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</dc:title>
  <cp:lastModifiedBy>Robin D'Andrea</cp:lastModifiedBy>
  <cp:revision>2</cp:revision>
  <dcterms:modified xsi:type="dcterms:W3CDTF">2023-09-17T10:20:12Z</dcterms:modified>
</cp:coreProperties>
</file>